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10DAE3-740D-4DF7-B67E-2AD376F8E4F1}">
  <a:tblStyle styleId="{6D10DAE3-740D-4DF7-B67E-2AD376F8E4F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9E9E7"/>
          </a:solidFill>
        </a:fill>
      </a:tcStyle>
    </a:wholeTbl>
    <a:band1H>
      <a:tcTxStyle/>
      <a:tcStyle>
        <a:fill>
          <a:solidFill>
            <a:srgbClr val="F3D1CB"/>
          </a:solidFill>
        </a:fill>
      </a:tcStyle>
    </a:band1H>
    <a:band2H>
      <a:tcTxStyle/>
    </a:band2H>
    <a:band1V>
      <a:tcTxStyle/>
      <a:tcStyle>
        <a:fill>
          <a:solidFill>
            <a:srgbClr val="F3D1C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1"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0c13662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70c136620c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0c136620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70c136620c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0c13662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70c136620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0c136620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70c136620c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0c136620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70c136620c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0c136620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70c136620c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0c136620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70c136620c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0c136620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70c136620c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70c136620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70c136620c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70c136620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70c136620c_0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0c136620c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70c136620c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0c136620c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70c136620c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0c136620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70c136620c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0c136620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70c136620c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0c136620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70c136620c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0c136620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70c136620c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0c136620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70c136620c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0c136620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70c136620c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0c136620c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70c136620c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70c136620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70c136620c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70c136620c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70c136620c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70c136620c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70c136620c_0_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0c136620c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70c136620c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70c136620c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70c136620c_0_3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70c136620c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70c136620c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70c136620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70c136620c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0c13662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70c136620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0c136620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70c136620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0c136620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70c136620c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0c136620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70c136620c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0c136620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70c136620c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
        <p:nvSpPr>
          <p:cNvPr id="9" name="Google Shape;9;p2"/>
          <p:cNvSpPr txBox="1"/>
          <p:nvPr>
            <p:ph idx="1" type="subTitle"/>
          </p:nvPr>
        </p:nvSpPr>
        <p:spPr>
          <a:xfrm>
            <a:off x="491066" y="499713"/>
            <a:ext cx="6468534" cy="1323748"/>
          </a:xfrm>
          <a:prstGeom prst="rect">
            <a:avLst/>
          </a:prstGeom>
          <a:noFill/>
          <a:ln>
            <a:noFill/>
          </a:ln>
        </p:spPr>
        <p:txBody>
          <a:bodyPr anchorCtr="0" anchor="t" bIns="45700" lIns="91425" spcFirstLastPara="1" rIns="91425" wrap="square" tIns="45700">
            <a:noAutofit/>
          </a:bodyPr>
          <a:lstStyle>
            <a:lvl1pPr lvl="0" marR="0" rtl="0" algn="l">
              <a:spcBef>
                <a:spcPts val="1320"/>
              </a:spcBef>
              <a:spcAft>
                <a:spcPts val="0"/>
              </a:spcAft>
              <a:buClr>
                <a:srgbClr val="44122B"/>
              </a:buClr>
              <a:buSzPts val="8580"/>
              <a:buFont typeface="Noto Sans Symbols"/>
              <a:buNone/>
              <a:defRPr b="0" i="0" sz="6600" u="none" cap="none" strike="noStrike">
                <a:solidFill>
                  <a:srgbClr val="44122B"/>
                </a:solidFill>
                <a:latin typeface="Arial"/>
                <a:ea typeface="Arial"/>
                <a:cs typeface="Arial"/>
                <a:sym typeface="Arial"/>
              </a:defRPr>
            </a:lvl1pPr>
            <a:lvl2pPr lvl="1" marR="0" rtl="0" algn="ctr">
              <a:spcBef>
                <a:spcPts val="480"/>
              </a:spcBef>
              <a:spcAft>
                <a:spcPts val="0"/>
              </a:spcAft>
              <a:buClr>
                <a:srgbClr val="948B8F"/>
              </a:buClr>
              <a:buSzPts val="3120"/>
              <a:buFont typeface="Arial"/>
              <a:buNone/>
              <a:defRPr b="0" i="0" sz="2400" u="none" cap="none" strike="noStrike">
                <a:solidFill>
                  <a:srgbClr val="948B8F"/>
                </a:solidFill>
                <a:latin typeface="Arial"/>
                <a:ea typeface="Arial"/>
                <a:cs typeface="Arial"/>
                <a:sym typeface="Arial"/>
              </a:defRPr>
            </a:lvl2pPr>
            <a:lvl3pPr lvl="2"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3pPr>
            <a:lvl4pPr lvl="3"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4pPr>
            <a:lvl5pPr lvl="4"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5pPr>
            <a:lvl6pPr lvl="5"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6pPr>
            <a:lvl7pPr lvl="6"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7pPr>
            <a:lvl8pPr lvl="7"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8pPr>
            <a:lvl9pPr lvl="8" marR="0" rtl="0" algn="ctr">
              <a:spcBef>
                <a:spcPts val="400"/>
              </a:spcBef>
              <a:spcAft>
                <a:spcPts val="0"/>
              </a:spcAft>
              <a:buClr>
                <a:srgbClr val="948B8F"/>
              </a:buClr>
              <a:buSzPts val="2000"/>
              <a:buFont typeface="Arial"/>
              <a:buNone/>
              <a:defRPr b="0" i="0" sz="2000" u="none" cap="none" strike="noStrike">
                <a:solidFill>
                  <a:srgbClr val="948B8F"/>
                </a:solidFill>
                <a:latin typeface="Arial"/>
                <a:ea typeface="Arial"/>
                <a:cs typeface="Arial"/>
                <a:sym typeface="Arial"/>
              </a:defRPr>
            </a:lvl9pPr>
          </a:lstStyle>
          <a:p/>
        </p:txBody>
      </p:sp>
      <p:sp>
        <p:nvSpPr>
          <p:cNvPr id="10" name="Google Shape;10;p2"/>
          <p:cNvSpPr txBox="1"/>
          <p:nvPr>
            <p:ph idx="2" type="body"/>
          </p:nvPr>
        </p:nvSpPr>
        <p:spPr>
          <a:xfrm>
            <a:off x="490538" y="1676928"/>
            <a:ext cx="6469062" cy="128794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720"/>
              </a:spcBef>
              <a:spcAft>
                <a:spcPts val="0"/>
              </a:spcAft>
              <a:buClr>
                <a:srgbClr val="E05E20"/>
              </a:buClr>
              <a:buSzPts val="4680"/>
              <a:buFont typeface="Noto Sans Symbols"/>
              <a:buNone/>
              <a:defRPr b="0" i="0" sz="3600" u="none" cap="none" strike="noStrike">
                <a:solidFill>
                  <a:srgbClr val="E05E20"/>
                </a:solidFill>
                <a:latin typeface="Arial"/>
                <a:ea typeface="Arial"/>
                <a:cs typeface="Arial"/>
                <a:sym typeface="Arial"/>
              </a:defRPr>
            </a:lvl1pPr>
            <a:lvl2pPr indent="-426719" lvl="1" marL="914400" marR="0" rtl="0" algn="l">
              <a:spcBef>
                <a:spcPts val="480"/>
              </a:spcBef>
              <a:spcAft>
                <a:spcPts val="0"/>
              </a:spcAft>
              <a:buClr>
                <a:srgbClr val="464847"/>
              </a:buClr>
              <a:buSzPts val="3120"/>
              <a:buFont typeface="Arial"/>
              <a:buChar char="-"/>
              <a:defRPr b="0" i="0" sz="2400" u="none" cap="none" strike="noStrike">
                <a:solidFill>
                  <a:srgbClr val="464847"/>
                </a:solidFill>
                <a:latin typeface="Arial"/>
                <a:ea typeface="Arial"/>
                <a:cs typeface="Arial"/>
                <a:sym typeface="Arial"/>
              </a:defRPr>
            </a:lvl2pPr>
            <a:lvl3pPr indent="-355600" lvl="2" marL="1371600" marR="0" rtl="0" algn="l">
              <a:spcBef>
                <a:spcPts val="400"/>
              </a:spcBef>
              <a:spcAft>
                <a:spcPts val="0"/>
              </a:spcAft>
              <a:buClr>
                <a:srgbClr val="464847"/>
              </a:buClr>
              <a:buSzPts val="2000"/>
              <a:buFont typeface="Arial"/>
              <a:buChar char="•"/>
              <a:defRPr b="0" i="0" sz="2000" u="none" cap="none" strike="noStrike">
                <a:solidFill>
                  <a:srgbClr val="464847"/>
                </a:solidFill>
                <a:latin typeface="Arial"/>
                <a:ea typeface="Arial"/>
                <a:cs typeface="Arial"/>
                <a:sym typeface="Arial"/>
              </a:defRPr>
            </a:lvl3pPr>
            <a:lvl4pPr indent="-355600" lvl="3" marL="1828800" marR="0" rtl="0" algn="l">
              <a:spcBef>
                <a:spcPts val="400"/>
              </a:spcBef>
              <a:spcAft>
                <a:spcPts val="0"/>
              </a:spcAft>
              <a:buClr>
                <a:srgbClr val="464847"/>
              </a:buClr>
              <a:buSzPts val="2000"/>
              <a:buFont typeface="Arial"/>
              <a:buChar char="-"/>
              <a:defRPr b="0" i="0" sz="2000" u="none" cap="none" strike="noStrike">
                <a:solidFill>
                  <a:srgbClr val="464847"/>
                </a:solidFill>
                <a:latin typeface="Arial"/>
                <a:ea typeface="Arial"/>
                <a:cs typeface="Arial"/>
                <a:sym typeface="Arial"/>
              </a:defRPr>
            </a:lvl4pPr>
            <a:lvl5pPr indent="-355600" lvl="4" marL="2286000" marR="0" rtl="0" algn="l">
              <a:spcBef>
                <a:spcPts val="400"/>
              </a:spcBef>
              <a:spcAft>
                <a:spcPts val="0"/>
              </a:spcAft>
              <a:buClr>
                <a:srgbClr val="464847"/>
              </a:buClr>
              <a:buSzPts val="2000"/>
              <a:buFont typeface="Arial"/>
              <a:buChar char="◦"/>
              <a:defRPr b="0" i="0" sz="2000" u="none" cap="none" strike="noStrike">
                <a:solidFill>
                  <a:srgbClr val="464847"/>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 name="Google Shape;11;p2"/>
          <p:cNvSpPr txBox="1"/>
          <p:nvPr>
            <p:ph idx="3" type="body"/>
          </p:nvPr>
        </p:nvSpPr>
        <p:spPr>
          <a:xfrm>
            <a:off x="490538" y="2951018"/>
            <a:ext cx="6469062" cy="16894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rgbClr val="E05E20"/>
              </a:buClr>
              <a:buSzPts val="3640"/>
              <a:buFont typeface="Noto Sans Symbols"/>
              <a:buNone/>
              <a:defRPr b="0" i="0" sz="2800" u="none" cap="none" strike="noStrike">
                <a:solidFill>
                  <a:srgbClr val="E05E20"/>
                </a:solidFill>
                <a:latin typeface="Arial"/>
                <a:ea typeface="Arial"/>
                <a:cs typeface="Arial"/>
                <a:sym typeface="Arial"/>
              </a:defRPr>
            </a:lvl1pPr>
            <a:lvl2pPr indent="-426719" lvl="1" marL="914400" marR="0" rtl="0" algn="l">
              <a:spcBef>
                <a:spcPts val="480"/>
              </a:spcBef>
              <a:spcAft>
                <a:spcPts val="0"/>
              </a:spcAft>
              <a:buClr>
                <a:srgbClr val="464847"/>
              </a:buClr>
              <a:buSzPts val="3120"/>
              <a:buFont typeface="Arial"/>
              <a:buChar char="-"/>
              <a:defRPr b="0" i="0" sz="2400" u="none" cap="none" strike="noStrike">
                <a:solidFill>
                  <a:srgbClr val="464847"/>
                </a:solidFill>
                <a:latin typeface="Arial"/>
                <a:ea typeface="Arial"/>
                <a:cs typeface="Arial"/>
                <a:sym typeface="Arial"/>
              </a:defRPr>
            </a:lvl2pPr>
            <a:lvl3pPr indent="-355600" lvl="2" marL="1371600" marR="0" rtl="0" algn="l">
              <a:spcBef>
                <a:spcPts val="400"/>
              </a:spcBef>
              <a:spcAft>
                <a:spcPts val="0"/>
              </a:spcAft>
              <a:buClr>
                <a:srgbClr val="464847"/>
              </a:buClr>
              <a:buSzPts val="2000"/>
              <a:buFont typeface="Arial"/>
              <a:buChar char="•"/>
              <a:defRPr b="0" i="0" sz="2000" u="none" cap="none" strike="noStrike">
                <a:solidFill>
                  <a:srgbClr val="464847"/>
                </a:solidFill>
                <a:latin typeface="Arial"/>
                <a:ea typeface="Arial"/>
                <a:cs typeface="Arial"/>
                <a:sym typeface="Arial"/>
              </a:defRPr>
            </a:lvl3pPr>
            <a:lvl4pPr indent="-355600" lvl="3" marL="1828800" marR="0" rtl="0" algn="l">
              <a:spcBef>
                <a:spcPts val="400"/>
              </a:spcBef>
              <a:spcAft>
                <a:spcPts val="0"/>
              </a:spcAft>
              <a:buClr>
                <a:srgbClr val="464847"/>
              </a:buClr>
              <a:buSzPts val="2000"/>
              <a:buFont typeface="Arial"/>
              <a:buChar char="-"/>
              <a:defRPr b="0" i="0" sz="2000" u="none" cap="none" strike="noStrike">
                <a:solidFill>
                  <a:srgbClr val="464847"/>
                </a:solidFill>
                <a:latin typeface="Arial"/>
                <a:ea typeface="Arial"/>
                <a:cs typeface="Arial"/>
                <a:sym typeface="Arial"/>
              </a:defRPr>
            </a:lvl4pPr>
            <a:lvl5pPr indent="-355600" lvl="4" marL="2286000" marR="0" rtl="0" algn="l">
              <a:spcBef>
                <a:spcPts val="400"/>
              </a:spcBef>
              <a:spcAft>
                <a:spcPts val="0"/>
              </a:spcAft>
              <a:buClr>
                <a:srgbClr val="464847"/>
              </a:buClr>
              <a:buSzPts val="2000"/>
              <a:buFont typeface="Arial"/>
              <a:buChar char="◦"/>
              <a:defRPr b="0" i="0" sz="2000" u="none" cap="none" strike="noStrike">
                <a:solidFill>
                  <a:srgbClr val="464847"/>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ntent">
  <p:cSld name="Single Content">
    <p:spTree>
      <p:nvGrpSpPr>
        <p:cNvPr id="12" name="Shape 12"/>
        <p:cNvGrpSpPr/>
        <p:nvPr/>
      </p:nvGrpSpPr>
      <p:grpSpPr>
        <a:xfrm>
          <a:off x="0" y="0"/>
          <a:ext cx="0" cy="0"/>
          <a:chOff x="0" y="0"/>
          <a:chExt cx="0" cy="0"/>
        </a:xfrm>
      </p:grpSpPr>
      <p:sp>
        <p:nvSpPr>
          <p:cNvPr id="13" name="Google Shape;13;p3"/>
          <p:cNvSpPr/>
          <p:nvPr/>
        </p:nvSpPr>
        <p:spPr>
          <a:xfrm>
            <a:off x="0" y="1150938"/>
            <a:ext cx="12192000" cy="5830630"/>
          </a:xfrm>
          <a:prstGeom prst="rect">
            <a:avLst/>
          </a:prstGeom>
          <a:solidFill>
            <a:srgbClr val="EDFD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14" name="Google Shape;14;p3"/>
          <p:cNvSpPr txBox="1"/>
          <p:nvPr>
            <p:ph idx="1" type="body"/>
          </p:nvPr>
        </p:nvSpPr>
        <p:spPr>
          <a:xfrm>
            <a:off x="1308099" y="1423086"/>
            <a:ext cx="10338816" cy="4800600"/>
          </a:xfrm>
          <a:prstGeom prst="rect">
            <a:avLst/>
          </a:prstGeom>
          <a:noFill/>
          <a:ln>
            <a:noFill/>
          </a:ln>
        </p:spPr>
        <p:txBody>
          <a:bodyPr anchorCtr="0" anchor="t" bIns="45700" lIns="91425" spcFirstLastPara="1" rIns="91425" wrap="square" tIns="45700">
            <a:noAutofit/>
          </a:bodyPr>
          <a:lstStyle>
            <a:lvl1pPr indent="-426719" lvl="0" marL="457200" marR="0" rtl="0" algn="l">
              <a:spcBef>
                <a:spcPts val="480"/>
              </a:spcBef>
              <a:spcAft>
                <a:spcPts val="0"/>
              </a:spcAft>
              <a:buClr>
                <a:srgbClr val="44122B"/>
              </a:buClr>
              <a:buSzPts val="3120"/>
              <a:buFont typeface="Noto Sans Symbols"/>
              <a:buChar char="▪"/>
              <a:defRPr b="0" i="0" sz="2400" u="none" cap="none" strike="noStrike">
                <a:solidFill>
                  <a:srgbClr val="44122B"/>
                </a:solidFill>
                <a:latin typeface="Arial"/>
                <a:ea typeface="Arial"/>
                <a:cs typeface="Arial"/>
                <a:sym typeface="Arial"/>
              </a:defRPr>
            </a:lvl1pPr>
            <a:lvl2pPr indent="-393700" lvl="1" marL="914400" marR="0" rtl="0" algn="l">
              <a:spcBef>
                <a:spcPts val="400"/>
              </a:spcBef>
              <a:spcAft>
                <a:spcPts val="0"/>
              </a:spcAft>
              <a:buClr>
                <a:srgbClr val="44122B"/>
              </a:buClr>
              <a:buSzPts val="2600"/>
              <a:buFont typeface="Arial"/>
              <a:buChar char="-"/>
              <a:defRPr b="0" i="0" sz="2000" u="none" cap="none" strike="noStrike">
                <a:solidFill>
                  <a:srgbClr val="44122B"/>
                </a:solidFill>
                <a:latin typeface="Arial"/>
                <a:ea typeface="Arial"/>
                <a:cs typeface="Arial"/>
                <a:sym typeface="Arial"/>
              </a:defRPr>
            </a:lvl2pPr>
            <a:lvl3pPr indent="-342900" lvl="2" marL="1371600" marR="0" rtl="0" algn="l">
              <a:spcBef>
                <a:spcPts val="360"/>
              </a:spcBef>
              <a:spcAft>
                <a:spcPts val="0"/>
              </a:spcAft>
              <a:buClr>
                <a:srgbClr val="44122B"/>
              </a:buClr>
              <a:buSzPts val="1800"/>
              <a:buFont typeface="Arial"/>
              <a:buChar char="•"/>
              <a:defRPr b="0" i="0" sz="1800" u="none" cap="none" strike="noStrike">
                <a:solidFill>
                  <a:srgbClr val="44122B"/>
                </a:solidFill>
                <a:latin typeface="Arial"/>
                <a:ea typeface="Arial"/>
                <a:cs typeface="Arial"/>
                <a:sym typeface="Arial"/>
              </a:defRPr>
            </a:lvl3pPr>
            <a:lvl4pPr indent="-228600" lvl="3" marL="1828800" marR="0" rtl="0" algn="l">
              <a:lnSpc>
                <a:spcPct val="100000"/>
              </a:lnSpc>
              <a:spcBef>
                <a:spcPts val="360"/>
              </a:spcBef>
              <a:spcAft>
                <a:spcPts val="0"/>
              </a:spcAft>
              <a:buClr>
                <a:srgbClr val="44122B"/>
              </a:buClr>
              <a:buSzPts val="1800"/>
              <a:buFont typeface="Arial"/>
              <a:buNone/>
              <a:defRPr b="0" i="0" sz="1800" u="none" cap="none" strike="noStrike">
                <a:solidFill>
                  <a:srgbClr val="44122B"/>
                </a:solidFill>
                <a:latin typeface="Arial"/>
                <a:ea typeface="Arial"/>
                <a:cs typeface="Arial"/>
                <a:sym typeface="Arial"/>
              </a:defRPr>
            </a:lvl4pPr>
            <a:lvl5pPr indent="-228600" lvl="4" marL="2286000" marR="0" rtl="0" algn="l">
              <a:lnSpc>
                <a:spcPct val="100000"/>
              </a:lnSpc>
              <a:spcBef>
                <a:spcPts val="320"/>
              </a:spcBef>
              <a:spcAft>
                <a:spcPts val="0"/>
              </a:spcAft>
              <a:buClr>
                <a:srgbClr val="44122B"/>
              </a:buClr>
              <a:buSzPts val="1600"/>
              <a:buFont typeface="Arial"/>
              <a:buNone/>
              <a:defRPr b="0" i="0" sz="1600" u="none" cap="none" strike="noStrike">
                <a:solidFill>
                  <a:srgbClr val="44122B"/>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 name="Google Shape;15;p3"/>
          <p:cNvSpPr/>
          <p:nvPr/>
        </p:nvSpPr>
        <p:spPr>
          <a:xfrm>
            <a:off x="6830291" y="0"/>
            <a:ext cx="5361709" cy="1150938"/>
          </a:xfrm>
          <a:prstGeom prst="rect">
            <a:avLst/>
          </a:prstGeom>
          <a:solidFill>
            <a:srgbClr val="7FC3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16" name="Google Shape;16;p3"/>
          <p:cNvSpPr txBox="1"/>
          <p:nvPr>
            <p:ph type="title"/>
          </p:nvPr>
        </p:nvSpPr>
        <p:spPr>
          <a:xfrm>
            <a:off x="1308100" y="0"/>
            <a:ext cx="9205384" cy="11509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44122B"/>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1"/>
                </a:solidFill>
                <a:latin typeface="Arial"/>
                <a:ea typeface="Arial"/>
                <a:cs typeface="Arial"/>
                <a:sym typeface="Arial"/>
              </a:defRPr>
            </a:lvl9pPr>
          </a:lstStyle>
          <a:p/>
        </p:txBody>
      </p:sp>
      <p:sp>
        <p:nvSpPr>
          <p:cNvPr id="17" name="Google Shape;17;p3"/>
          <p:cNvSpPr txBox="1"/>
          <p:nvPr/>
        </p:nvSpPr>
        <p:spPr>
          <a:xfrm>
            <a:off x="8275908" y="6446406"/>
            <a:ext cx="357422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44122B"/>
                </a:solidFill>
                <a:latin typeface="Arial"/>
                <a:ea typeface="Arial"/>
                <a:cs typeface="Arial"/>
                <a:sym typeface="Arial"/>
              </a:rPr>
              <a:t>CC BY-NC www.explorations.americananthro.org</a:t>
            </a:r>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 type="twoObj">
  <p:cSld name="TWO_OBJECTS">
    <p:spTree>
      <p:nvGrpSpPr>
        <p:cNvPr id="18" name="Shape 18"/>
        <p:cNvGrpSpPr/>
        <p:nvPr/>
      </p:nvGrpSpPr>
      <p:grpSpPr>
        <a:xfrm>
          <a:off x="0" y="0"/>
          <a:ext cx="0" cy="0"/>
          <a:chOff x="0" y="0"/>
          <a:chExt cx="0" cy="0"/>
        </a:xfrm>
      </p:grpSpPr>
      <p:sp>
        <p:nvSpPr>
          <p:cNvPr id="19" name="Google Shape;19;p4"/>
          <p:cNvSpPr txBox="1"/>
          <p:nvPr>
            <p:ph type="title"/>
          </p:nvPr>
        </p:nvSpPr>
        <p:spPr>
          <a:xfrm>
            <a:off x="1308542" y="1"/>
            <a:ext cx="10339833" cy="113977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44122B"/>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1"/>
                </a:solidFill>
                <a:latin typeface="Arial"/>
                <a:ea typeface="Arial"/>
                <a:cs typeface="Arial"/>
                <a:sym typeface="Arial"/>
              </a:defRPr>
            </a:lvl9pPr>
          </a:lstStyle>
          <a:p/>
        </p:txBody>
      </p:sp>
      <p:sp>
        <p:nvSpPr>
          <p:cNvPr id="20" name="Google Shape;20;p4"/>
          <p:cNvSpPr/>
          <p:nvPr/>
        </p:nvSpPr>
        <p:spPr>
          <a:xfrm>
            <a:off x="0" y="1150938"/>
            <a:ext cx="12192000" cy="5707062"/>
          </a:xfrm>
          <a:prstGeom prst="rect">
            <a:avLst/>
          </a:prstGeom>
          <a:solidFill>
            <a:srgbClr val="EDFD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1" name="Google Shape;21;p4"/>
          <p:cNvSpPr txBox="1"/>
          <p:nvPr>
            <p:ph idx="1" type="body"/>
          </p:nvPr>
        </p:nvSpPr>
        <p:spPr>
          <a:xfrm>
            <a:off x="1309789" y="1426794"/>
            <a:ext cx="4876800" cy="4981843"/>
          </a:xfrm>
          <a:prstGeom prst="rect">
            <a:avLst/>
          </a:prstGeom>
          <a:noFill/>
          <a:ln>
            <a:noFill/>
          </a:ln>
        </p:spPr>
        <p:txBody>
          <a:bodyPr anchorCtr="0" anchor="t" bIns="45700" lIns="91425" spcFirstLastPara="1" rIns="91425" wrap="square" tIns="45700">
            <a:noAutofit/>
          </a:bodyPr>
          <a:lstStyle>
            <a:lvl1pPr indent="-426719" lvl="0" marL="457200" marR="0" rtl="0" algn="l">
              <a:spcBef>
                <a:spcPts val="480"/>
              </a:spcBef>
              <a:spcAft>
                <a:spcPts val="0"/>
              </a:spcAft>
              <a:buClr>
                <a:srgbClr val="44122B"/>
              </a:buClr>
              <a:buSzPts val="3120"/>
              <a:buFont typeface="Noto Sans Symbols"/>
              <a:buChar char="▪"/>
              <a:defRPr b="0" i="0" sz="2400" u="none" cap="none" strike="noStrike">
                <a:solidFill>
                  <a:srgbClr val="44122B"/>
                </a:solidFill>
                <a:latin typeface="Arial"/>
                <a:ea typeface="Arial"/>
                <a:cs typeface="Arial"/>
                <a:sym typeface="Arial"/>
              </a:defRPr>
            </a:lvl1pPr>
            <a:lvl2pPr indent="-393700" lvl="1" marL="914400" marR="0" rtl="0" algn="l">
              <a:spcBef>
                <a:spcPts val="400"/>
              </a:spcBef>
              <a:spcAft>
                <a:spcPts val="0"/>
              </a:spcAft>
              <a:buClr>
                <a:srgbClr val="44122B"/>
              </a:buClr>
              <a:buSzPts val="2600"/>
              <a:buFont typeface="Arial"/>
              <a:buChar char="-"/>
              <a:defRPr b="0" i="0" sz="2000" u="none" cap="none" strike="noStrike">
                <a:solidFill>
                  <a:srgbClr val="44122B"/>
                </a:solidFill>
                <a:latin typeface="Arial"/>
                <a:ea typeface="Arial"/>
                <a:cs typeface="Arial"/>
                <a:sym typeface="Arial"/>
              </a:defRPr>
            </a:lvl2pPr>
            <a:lvl3pPr indent="-355600" lvl="2" marL="1371600" marR="0" rtl="0" algn="l">
              <a:spcBef>
                <a:spcPts val="400"/>
              </a:spcBef>
              <a:spcAft>
                <a:spcPts val="0"/>
              </a:spcAft>
              <a:buClr>
                <a:srgbClr val="44122B"/>
              </a:buClr>
              <a:buSzPts val="2000"/>
              <a:buFont typeface="Arial"/>
              <a:buChar char="•"/>
              <a:defRPr b="0" i="0" sz="2000" u="none" cap="none" strike="noStrike">
                <a:solidFill>
                  <a:srgbClr val="44122B"/>
                </a:solidFill>
                <a:latin typeface="Arial"/>
                <a:ea typeface="Arial"/>
                <a:cs typeface="Arial"/>
                <a:sym typeface="Arial"/>
              </a:defRPr>
            </a:lvl3pPr>
            <a:lvl4pPr indent="-330200" lvl="3" marL="1828800" marR="0" rtl="0" algn="l">
              <a:spcBef>
                <a:spcPts val="320"/>
              </a:spcBef>
              <a:spcAft>
                <a:spcPts val="0"/>
              </a:spcAft>
              <a:buClr>
                <a:srgbClr val="464847"/>
              </a:buClr>
              <a:buSzPts val="1600"/>
              <a:buFont typeface="Arial"/>
              <a:buChar char="-"/>
              <a:defRPr b="0" i="0" sz="1600" u="none" cap="none" strike="noStrike">
                <a:solidFill>
                  <a:srgbClr val="464847"/>
                </a:solidFill>
                <a:latin typeface="Arial"/>
                <a:ea typeface="Arial"/>
                <a:cs typeface="Arial"/>
                <a:sym typeface="Arial"/>
              </a:defRPr>
            </a:lvl4pPr>
            <a:lvl5pPr indent="-330200" lvl="4" marL="2286000" marR="0" rtl="0" algn="l">
              <a:spcBef>
                <a:spcPts val="320"/>
              </a:spcBef>
              <a:spcAft>
                <a:spcPts val="0"/>
              </a:spcAft>
              <a:buClr>
                <a:srgbClr val="464847"/>
              </a:buClr>
              <a:buSzPts val="1600"/>
              <a:buFont typeface="Arial"/>
              <a:buChar char="◦"/>
              <a:defRPr b="0" i="0" sz="1600" u="none" cap="none" strike="noStrike">
                <a:solidFill>
                  <a:srgbClr val="464847"/>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4"/>
          <p:cNvSpPr txBox="1"/>
          <p:nvPr>
            <p:ph idx="2" type="body"/>
          </p:nvPr>
        </p:nvSpPr>
        <p:spPr>
          <a:xfrm>
            <a:off x="6763021" y="1426794"/>
            <a:ext cx="4876800" cy="4981843"/>
          </a:xfrm>
          <a:prstGeom prst="rect">
            <a:avLst/>
          </a:prstGeom>
          <a:noFill/>
          <a:ln>
            <a:noFill/>
          </a:ln>
        </p:spPr>
        <p:txBody>
          <a:bodyPr anchorCtr="0" anchor="t" bIns="45700" lIns="91425" spcFirstLastPara="1" rIns="91425" wrap="square" tIns="45700">
            <a:noAutofit/>
          </a:bodyPr>
          <a:lstStyle>
            <a:lvl1pPr indent="-426719" lvl="0" marL="457200" marR="0" rtl="0" algn="l">
              <a:spcBef>
                <a:spcPts val="480"/>
              </a:spcBef>
              <a:spcAft>
                <a:spcPts val="0"/>
              </a:spcAft>
              <a:buClr>
                <a:srgbClr val="44122B"/>
              </a:buClr>
              <a:buSzPts val="3120"/>
              <a:buFont typeface="Noto Sans Symbols"/>
              <a:buChar char="▪"/>
              <a:defRPr b="0" i="0" sz="2400" u="none" cap="none" strike="noStrike">
                <a:solidFill>
                  <a:srgbClr val="44122B"/>
                </a:solidFill>
                <a:latin typeface="Arial"/>
                <a:ea typeface="Arial"/>
                <a:cs typeface="Arial"/>
                <a:sym typeface="Arial"/>
              </a:defRPr>
            </a:lvl1pPr>
            <a:lvl2pPr indent="-393700" lvl="1" marL="914400" marR="0" rtl="0" algn="l">
              <a:spcBef>
                <a:spcPts val="400"/>
              </a:spcBef>
              <a:spcAft>
                <a:spcPts val="0"/>
              </a:spcAft>
              <a:buClr>
                <a:srgbClr val="44122B"/>
              </a:buClr>
              <a:buSzPts val="2600"/>
              <a:buFont typeface="Arial"/>
              <a:buChar char="-"/>
              <a:defRPr b="0" i="0" sz="2000" u="none" cap="none" strike="noStrike">
                <a:solidFill>
                  <a:srgbClr val="44122B"/>
                </a:solidFill>
                <a:latin typeface="Arial"/>
                <a:ea typeface="Arial"/>
                <a:cs typeface="Arial"/>
                <a:sym typeface="Arial"/>
              </a:defRPr>
            </a:lvl2pPr>
            <a:lvl3pPr indent="-355600" lvl="2" marL="1371600" marR="0" rtl="0" algn="l">
              <a:spcBef>
                <a:spcPts val="400"/>
              </a:spcBef>
              <a:spcAft>
                <a:spcPts val="0"/>
              </a:spcAft>
              <a:buClr>
                <a:srgbClr val="44122B"/>
              </a:buClr>
              <a:buSzPts val="2000"/>
              <a:buFont typeface="Arial"/>
              <a:buChar char="•"/>
              <a:defRPr b="0" i="0" sz="2000" u="none" cap="none" strike="noStrike">
                <a:solidFill>
                  <a:srgbClr val="44122B"/>
                </a:solidFill>
                <a:latin typeface="Arial"/>
                <a:ea typeface="Arial"/>
                <a:cs typeface="Arial"/>
                <a:sym typeface="Arial"/>
              </a:defRPr>
            </a:lvl3pPr>
            <a:lvl4pPr indent="-330200" lvl="3" marL="1828800" marR="0" rtl="0" algn="l">
              <a:spcBef>
                <a:spcPts val="320"/>
              </a:spcBef>
              <a:spcAft>
                <a:spcPts val="0"/>
              </a:spcAft>
              <a:buClr>
                <a:srgbClr val="464847"/>
              </a:buClr>
              <a:buSzPts val="1600"/>
              <a:buFont typeface="Arial"/>
              <a:buChar char="-"/>
              <a:defRPr b="0" i="0" sz="1600" u="none" cap="none" strike="noStrike">
                <a:solidFill>
                  <a:srgbClr val="464847"/>
                </a:solidFill>
                <a:latin typeface="Arial"/>
                <a:ea typeface="Arial"/>
                <a:cs typeface="Arial"/>
                <a:sym typeface="Arial"/>
              </a:defRPr>
            </a:lvl4pPr>
            <a:lvl5pPr indent="-330200" lvl="4" marL="2286000" marR="0" rtl="0" algn="l">
              <a:spcBef>
                <a:spcPts val="320"/>
              </a:spcBef>
              <a:spcAft>
                <a:spcPts val="0"/>
              </a:spcAft>
              <a:buClr>
                <a:srgbClr val="464847"/>
              </a:buClr>
              <a:buSzPts val="1600"/>
              <a:buFont typeface="Arial"/>
              <a:buChar char="◦"/>
              <a:defRPr b="0" i="0" sz="1600" u="none" cap="none" strike="noStrike">
                <a:solidFill>
                  <a:srgbClr val="464847"/>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4"/>
          <p:cNvSpPr/>
          <p:nvPr/>
        </p:nvSpPr>
        <p:spPr>
          <a:xfrm>
            <a:off x="6830291" y="0"/>
            <a:ext cx="5361709" cy="1150938"/>
          </a:xfrm>
          <a:prstGeom prst="rect">
            <a:avLst/>
          </a:prstGeom>
          <a:solidFill>
            <a:srgbClr val="7FC3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4" name="Google Shape;24;p4"/>
          <p:cNvSpPr txBox="1"/>
          <p:nvPr/>
        </p:nvSpPr>
        <p:spPr>
          <a:xfrm>
            <a:off x="8275908" y="6446406"/>
            <a:ext cx="357422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44122B"/>
                </a:solidFill>
                <a:latin typeface="Arial"/>
                <a:ea typeface="Arial"/>
                <a:cs typeface="Arial"/>
                <a:sym typeface="Arial"/>
              </a:rPr>
              <a:t>CC BY-NC www.explorations.americananthro.org</a:t>
            </a:r>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ttributions">
  <p:cSld name="Attributions">
    <p:spTree>
      <p:nvGrpSpPr>
        <p:cNvPr id="25" name="Shape 25"/>
        <p:cNvGrpSpPr/>
        <p:nvPr/>
      </p:nvGrpSpPr>
      <p:grpSpPr>
        <a:xfrm>
          <a:off x="0" y="0"/>
          <a:ext cx="0" cy="0"/>
          <a:chOff x="0" y="0"/>
          <a:chExt cx="0" cy="0"/>
        </a:xfrm>
      </p:grpSpPr>
      <p:sp>
        <p:nvSpPr>
          <p:cNvPr id="26" name="Google Shape;26;p5"/>
          <p:cNvSpPr/>
          <p:nvPr/>
        </p:nvSpPr>
        <p:spPr>
          <a:xfrm>
            <a:off x="0" y="1150938"/>
            <a:ext cx="12192000" cy="5830630"/>
          </a:xfrm>
          <a:prstGeom prst="rect">
            <a:avLst/>
          </a:prstGeom>
          <a:solidFill>
            <a:srgbClr val="EDFD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7" name="Google Shape;27;p5"/>
          <p:cNvSpPr/>
          <p:nvPr/>
        </p:nvSpPr>
        <p:spPr>
          <a:xfrm>
            <a:off x="6830291" y="0"/>
            <a:ext cx="5361709" cy="1150938"/>
          </a:xfrm>
          <a:prstGeom prst="rect">
            <a:avLst/>
          </a:prstGeom>
          <a:solidFill>
            <a:srgbClr val="7FC3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8" name="Google Shape;28;p5"/>
          <p:cNvSpPr txBox="1"/>
          <p:nvPr>
            <p:ph type="title"/>
          </p:nvPr>
        </p:nvSpPr>
        <p:spPr>
          <a:xfrm>
            <a:off x="1308100" y="0"/>
            <a:ext cx="9205384" cy="11509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44122B"/>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1"/>
                </a:solidFill>
                <a:latin typeface="Arial"/>
                <a:ea typeface="Arial"/>
                <a:cs typeface="Arial"/>
                <a:sym typeface="Arial"/>
              </a:defRPr>
            </a:lvl9pPr>
          </a:lstStyle>
          <a:p/>
        </p:txBody>
      </p:sp>
      <p:sp>
        <p:nvSpPr>
          <p:cNvPr id="29" name="Google Shape;29;p5"/>
          <p:cNvSpPr txBox="1"/>
          <p:nvPr/>
        </p:nvSpPr>
        <p:spPr>
          <a:xfrm>
            <a:off x="8275908" y="6446406"/>
            <a:ext cx="357422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44122B"/>
                </a:solidFill>
                <a:latin typeface="Arial"/>
                <a:ea typeface="Arial"/>
                <a:cs typeface="Arial"/>
                <a:sym typeface="Arial"/>
              </a:rPr>
              <a:t>CC BY-NC www.explorations.americananthro.org</a:t>
            </a:r>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Page">
  <p:cSld name="Back Page">
    <p:spTree>
      <p:nvGrpSpPr>
        <p:cNvPr id="30" name="Shape 30"/>
        <p:cNvGrpSpPr/>
        <p:nvPr/>
      </p:nvGrpSpPr>
      <p:grpSpPr>
        <a:xfrm>
          <a:off x="0" y="0"/>
          <a:ext cx="0" cy="0"/>
          <a:chOff x="0" y="0"/>
          <a:chExt cx="0" cy="0"/>
        </a:xfrm>
      </p:grpSpPr>
      <p:sp>
        <p:nvSpPr>
          <p:cNvPr id="31" name="Google Shape;31;p6"/>
          <p:cNvSpPr txBox="1"/>
          <p:nvPr/>
        </p:nvSpPr>
        <p:spPr>
          <a:xfrm>
            <a:off x="547817" y="1639363"/>
            <a:ext cx="5548183"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44122B"/>
                </a:solidFill>
                <a:latin typeface="Arial"/>
                <a:ea typeface="Arial"/>
                <a:cs typeface="Arial"/>
                <a:sym typeface="Arial"/>
              </a:rPr>
              <a:t>This presentation was developed by the</a:t>
            </a:r>
            <a:r>
              <a:rPr lang="en-US" sz="2000">
                <a:solidFill>
                  <a:srgbClr val="44122B"/>
                </a:solidFill>
                <a:latin typeface="Arial"/>
                <a:ea typeface="Arial"/>
                <a:cs typeface="Arial"/>
                <a:sym typeface="Arial"/>
              </a:rPr>
              <a:t> editors of </a:t>
            </a:r>
            <a:r>
              <a:rPr i="1" lang="en-US" sz="2000">
                <a:solidFill>
                  <a:srgbClr val="44122B"/>
                </a:solidFill>
                <a:latin typeface="Arial"/>
                <a:ea typeface="Arial"/>
                <a:cs typeface="Arial"/>
                <a:sym typeface="Arial"/>
              </a:rPr>
              <a:t>Explorations: An Open Invitation to Biological Anthropology.</a:t>
            </a:r>
            <a:endParaRPr/>
          </a:p>
          <a:p>
            <a:pPr indent="0" lvl="0" marL="0" marR="0" rtl="0" algn="l">
              <a:spcBef>
                <a:spcPts val="0"/>
              </a:spcBef>
              <a:spcAft>
                <a:spcPts val="0"/>
              </a:spcAft>
              <a:buNone/>
            </a:pPr>
            <a:r>
              <a:t/>
            </a:r>
            <a:endParaRPr i="1" sz="2000">
              <a:solidFill>
                <a:srgbClr val="44122B"/>
              </a:solidFill>
              <a:latin typeface="Arial"/>
              <a:ea typeface="Arial"/>
              <a:cs typeface="Arial"/>
              <a:sym typeface="Arial"/>
            </a:endParaRPr>
          </a:p>
          <a:p>
            <a:pPr indent="0" lvl="0" marL="0" marR="0" rtl="0" algn="l">
              <a:spcBef>
                <a:spcPts val="0"/>
              </a:spcBef>
              <a:spcAft>
                <a:spcPts val="0"/>
              </a:spcAft>
              <a:buNone/>
            </a:pPr>
            <a:r>
              <a:rPr lang="en-US" sz="2000">
                <a:solidFill>
                  <a:srgbClr val="44122B"/>
                </a:solidFill>
                <a:latin typeface="Arial"/>
                <a:ea typeface="Arial"/>
                <a:cs typeface="Arial"/>
                <a:sym typeface="Arial"/>
              </a:rPr>
              <a:t>Unless otherwise specified, all content is made available under a Creative Commons license: CC BY-NC</a:t>
            </a:r>
            <a:endParaRPr/>
          </a:p>
          <a:p>
            <a:pPr indent="0" lvl="0" marL="0" marR="0" rtl="0" algn="l">
              <a:spcBef>
                <a:spcPts val="0"/>
              </a:spcBef>
              <a:spcAft>
                <a:spcPts val="0"/>
              </a:spcAft>
              <a:buNone/>
            </a:pPr>
            <a:br>
              <a:rPr b="1" lang="en-US" sz="2000">
                <a:solidFill>
                  <a:srgbClr val="44122B"/>
                </a:solidFill>
                <a:latin typeface="Arial"/>
                <a:ea typeface="Arial"/>
                <a:cs typeface="Arial"/>
                <a:sym typeface="Arial"/>
              </a:rPr>
            </a:br>
            <a:r>
              <a:rPr b="1" lang="en-US" sz="2000">
                <a:solidFill>
                  <a:srgbClr val="44122B"/>
                </a:solidFill>
                <a:latin typeface="Arial"/>
                <a:ea typeface="Arial"/>
                <a:cs typeface="Arial"/>
                <a:sym typeface="Arial"/>
              </a:rPr>
              <a:t>www.explorations.americananthro.org</a:t>
            </a:r>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641601" y="5486401"/>
            <a:ext cx="2569633" cy="555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40" Type="http://schemas.openxmlformats.org/officeDocument/2006/relationships/hyperlink" Target="https://openstax.org/" TargetMode="External"/><Relationship Id="rId42" Type="http://schemas.openxmlformats.org/officeDocument/2006/relationships/hyperlink" Target="https://creativecommons.org/licenses/by/4.0/" TargetMode="External"/><Relationship Id="rId41" Type="http://schemas.openxmlformats.org/officeDocument/2006/relationships/hyperlink" Target="https://creativecommons.org/licenses/by/4.0/" TargetMode="External"/><Relationship Id="rId44" Type="http://schemas.openxmlformats.org/officeDocument/2006/relationships/hyperlink" Target="https://openstax.org/" TargetMode="External"/><Relationship Id="rId43" Type="http://schemas.openxmlformats.org/officeDocument/2006/relationships/hyperlink" Target="https://cnx.org/contents/FPtK1zmh@12.17:1w-m01MB@7/The-Skull#fig-ch07_02_02" TargetMode="External"/><Relationship Id="rId46" Type="http://schemas.openxmlformats.org/officeDocument/2006/relationships/hyperlink" Target="https://creativecommons.org/licenses/by/4.0/" TargetMode="External"/><Relationship Id="rId45" Type="http://schemas.openxmlformats.org/officeDocument/2006/relationships/hyperlink" Target="https://openstax.org/" TargetMode="External"/><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openstax.org/books/anatomy-and-physiology/pages/1-6-anatomical-terminology" TargetMode="External"/><Relationship Id="rId4" Type="http://schemas.openxmlformats.org/officeDocument/2006/relationships/hyperlink" Target="https://openstax.org/" TargetMode="External"/><Relationship Id="rId9" Type="http://schemas.openxmlformats.org/officeDocument/2006/relationships/hyperlink" Target="https://openstax.org/" TargetMode="External"/><Relationship Id="rId48" Type="http://schemas.openxmlformats.org/officeDocument/2006/relationships/hyperlink" Target="https://openstax.org/books/anatomy-and-physiology/pages/7-2-the-skull#fig-ch07_02_06" TargetMode="External"/><Relationship Id="rId47" Type="http://schemas.openxmlformats.org/officeDocument/2006/relationships/hyperlink" Target="https://creativecommons.org/licenses/by/4.0/" TargetMode="External"/><Relationship Id="rId49" Type="http://schemas.openxmlformats.org/officeDocument/2006/relationships/hyperlink" Target="https://openstax.org/" TargetMode="External"/><Relationship Id="rId5" Type="http://schemas.openxmlformats.org/officeDocument/2006/relationships/hyperlink" Target="https://openstax.org/" TargetMode="External"/><Relationship Id="rId6" Type="http://schemas.openxmlformats.org/officeDocument/2006/relationships/hyperlink" Target="https://creativecommons.org/licenses/by/4.0/" TargetMode="External"/><Relationship Id="rId7" Type="http://schemas.openxmlformats.org/officeDocument/2006/relationships/hyperlink" Target="https://creativecommons.org/licenses/by/4.0/" TargetMode="External"/><Relationship Id="rId8" Type="http://schemas.openxmlformats.org/officeDocument/2006/relationships/hyperlink" Target="https://openstax.org/books/anatomy-and-physiology/pages/1-6-anatomical-terminology" TargetMode="External"/><Relationship Id="rId31" Type="http://schemas.openxmlformats.org/officeDocument/2006/relationships/hyperlink" Target="https://creativecommons.org/licenses/by/4.0/" TargetMode="External"/><Relationship Id="rId30" Type="http://schemas.openxmlformats.org/officeDocument/2006/relationships/hyperlink" Target="https://openstax.org/" TargetMode="External"/><Relationship Id="rId33" Type="http://schemas.openxmlformats.org/officeDocument/2006/relationships/hyperlink" Target="https://cnx.org/contents/FPtK1zmh@12.17:PU5JkR5b@6/Divisions-of-the-Skeletal-System#fig-ch07_01_01" TargetMode="External"/><Relationship Id="rId32" Type="http://schemas.openxmlformats.org/officeDocument/2006/relationships/hyperlink" Target="https://creativecommons.org/licenses/by/4.0/" TargetMode="External"/><Relationship Id="rId35" Type="http://schemas.openxmlformats.org/officeDocument/2006/relationships/hyperlink" Target="https://openstax.org/" TargetMode="External"/><Relationship Id="rId34" Type="http://schemas.openxmlformats.org/officeDocument/2006/relationships/hyperlink" Target="https://openstax.org/" TargetMode="External"/><Relationship Id="rId37" Type="http://schemas.openxmlformats.org/officeDocument/2006/relationships/hyperlink" Target="https://creativecommons.org/licenses/by/4.0/" TargetMode="External"/><Relationship Id="rId36" Type="http://schemas.openxmlformats.org/officeDocument/2006/relationships/hyperlink" Target="https://creativecommons.org/licenses/by/4.0/" TargetMode="External"/><Relationship Id="rId39" Type="http://schemas.openxmlformats.org/officeDocument/2006/relationships/hyperlink" Target="https://openstax.org/" TargetMode="External"/><Relationship Id="rId38" Type="http://schemas.openxmlformats.org/officeDocument/2006/relationships/hyperlink" Target="https://openstax.org/books/anatomy-and-physiology/pages/7-2-the-skull#fig-ch07_02_01" TargetMode="External"/><Relationship Id="rId20" Type="http://schemas.openxmlformats.org/officeDocument/2006/relationships/hyperlink" Target="https://openstax.org/" TargetMode="External"/><Relationship Id="rId22" Type="http://schemas.openxmlformats.org/officeDocument/2006/relationships/hyperlink" Target="https://creativecommons.org/licenses/by/4.0/" TargetMode="External"/><Relationship Id="rId21" Type="http://schemas.openxmlformats.org/officeDocument/2006/relationships/hyperlink" Target="https://creativecommons.org/licenses/by/4.0/" TargetMode="External"/><Relationship Id="rId24" Type="http://schemas.openxmlformats.org/officeDocument/2006/relationships/hyperlink" Target="https://openstax.org/" TargetMode="External"/><Relationship Id="rId23" Type="http://schemas.openxmlformats.org/officeDocument/2006/relationships/hyperlink" Target="https://openstax.org/books/anatomy-and-physiology/pages/6-3-bone-structure#fig-ch06_03_01" TargetMode="External"/><Relationship Id="rId26" Type="http://schemas.openxmlformats.org/officeDocument/2006/relationships/hyperlink" Target="https://creativecommons.org/licenses/by/4.0/" TargetMode="External"/><Relationship Id="rId25" Type="http://schemas.openxmlformats.org/officeDocument/2006/relationships/hyperlink" Target="https://openstax.org/" TargetMode="External"/><Relationship Id="rId28" Type="http://schemas.openxmlformats.org/officeDocument/2006/relationships/hyperlink" Target="https://openstax.org/books/anatomy-and-physiology/pages/6-2-bone-classification#fig-ch06_02_01" TargetMode="External"/><Relationship Id="rId27" Type="http://schemas.openxmlformats.org/officeDocument/2006/relationships/hyperlink" Target="https://creativecommons.org/licenses/by/4.0/" TargetMode="External"/><Relationship Id="rId29" Type="http://schemas.openxmlformats.org/officeDocument/2006/relationships/hyperlink" Target="https://openstax.org/" TargetMode="External"/><Relationship Id="rId51" Type="http://schemas.openxmlformats.org/officeDocument/2006/relationships/hyperlink" Target="https://creativecommons.org/licenses/by/4.0/" TargetMode="External"/><Relationship Id="rId50" Type="http://schemas.openxmlformats.org/officeDocument/2006/relationships/hyperlink" Target="https://openstax.org/" TargetMode="External"/><Relationship Id="rId52" Type="http://schemas.openxmlformats.org/officeDocument/2006/relationships/hyperlink" Target="https://creativecommons.org/licenses/by/4.0/" TargetMode="External"/><Relationship Id="rId11" Type="http://schemas.openxmlformats.org/officeDocument/2006/relationships/hyperlink" Target="https://creativecommons.org/licenses/by/4.0/" TargetMode="External"/><Relationship Id="rId10" Type="http://schemas.openxmlformats.org/officeDocument/2006/relationships/hyperlink" Target="https://openstax.org/" TargetMode="External"/><Relationship Id="rId13" Type="http://schemas.openxmlformats.org/officeDocument/2006/relationships/hyperlink" Target="https://openstax.org/books/anatomy-and-physiology/pages/1-6-anatomical-terminology" TargetMode="External"/><Relationship Id="rId12" Type="http://schemas.openxmlformats.org/officeDocument/2006/relationships/hyperlink" Target="https://creativecommons.org/licenses/by/4.0/" TargetMode="External"/><Relationship Id="rId15" Type="http://schemas.openxmlformats.org/officeDocument/2006/relationships/hyperlink" Target="https://openstax.org/" TargetMode="External"/><Relationship Id="rId14" Type="http://schemas.openxmlformats.org/officeDocument/2006/relationships/hyperlink" Target="https://openstax.org/" TargetMode="External"/><Relationship Id="rId17" Type="http://schemas.openxmlformats.org/officeDocument/2006/relationships/hyperlink" Target="https://creativecommons.org/licenses/by/4.0/" TargetMode="External"/><Relationship Id="rId16" Type="http://schemas.openxmlformats.org/officeDocument/2006/relationships/hyperlink" Target="https://creativecommons.org/licenses/by/4.0/" TargetMode="External"/><Relationship Id="rId19" Type="http://schemas.openxmlformats.org/officeDocument/2006/relationships/hyperlink" Target="https://openstax.org/" TargetMode="External"/><Relationship Id="rId18" Type="http://schemas.openxmlformats.org/officeDocument/2006/relationships/hyperlink" Target="https://openstax.org/books/anatomy-and-physiology/pages/6-3-bone-structure#fig-ch06_03_01" TargetMode="External"/></Relationships>
</file>

<file path=ppt/slides/_rels/slide33.xml.rels><?xml version="1.0" encoding="UTF-8" standalone="yes"?><Relationships xmlns="http://schemas.openxmlformats.org/package/2006/relationships"><Relationship Id="rId40" Type="http://schemas.openxmlformats.org/officeDocument/2006/relationships/hyperlink" Target="https://openstax.org/" TargetMode="External"/><Relationship Id="rId42" Type="http://schemas.openxmlformats.org/officeDocument/2006/relationships/hyperlink" Target="https://creativecommons.org/licenses/by/4.0/" TargetMode="External"/><Relationship Id="rId41" Type="http://schemas.openxmlformats.org/officeDocument/2006/relationships/hyperlink" Target="https://creativecommons.org/licenses/by/4.0/" TargetMode="External"/><Relationship Id="rId44" Type="http://schemas.openxmlformats.org/officeDocument/2006/relationships/hyperlink" Target="https://openstax.org/" TargetMode="External"/><Relationship Id="rId43" Type="http://schemas.openxmlformats.org/officeDocument/2006/relationships/hyperlink" Target="https://openstax.org/books/anatomy-and-physiology/pages/7-3-the-vertebral-column#fig-ch07_03_06" TargetMode="External"/><Relationship Id="rId46" Type="http://schemas.openxmlformats.org/officeDocument/2006/relationships/hyperlink" Target="https://creativecommons.org/licenses/by/4.0/" TargetMode="External"/><Relationship Id="rId45" Type="http://schemas.openxmlformats.org/officeDocument/2006/relationships/hyperlink" Target="https://openstax.org/" TargetMode="External"/><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openstax.org/books/anatomy-and-physiology/pages/7-2-the-skull#fig-ch07_02_10" TargetMode="External"/><Relationship Id="rId4" Type="http://schemas.openxmlformats.org/officeDocument/2006/relationships/hyperlink" Target="https://openstax.org/" TargetMode="External"/><Relationship Id="rId9" Type="http://schemas.openxmlformats.org/officeDocument/2006/relationships/hyperlink" Target="https://openstax.org/" TargetMode="External"/><Relationship Id="rId47" Type="http://schemas.openxmlformats.org/officeDocument/2006/relationships/hyperlink" Target="https://creativecommons.org/licenses/by/4.0/" TargetMode="External"/><Relationship Id="rId5" Type="http://schemas.openxmlformats.org/officeDocument/2006/relationships/hyperlink" Target="https://openstax.org/" TargetMode="External"/><Relationship Id="rId6" Type="http://schemas.openxmlformats.org/officeDocument/2006/relationships/hyperlink" Target="https://creativecommons.org/licenses/by/4.0/" TargetMode="External"/><Relationship Id="rId7" Type="http://schemas.openxmlformats.org/officeDocument/2006/relationships/hyperlink" Target="https://creativecommons.org/licenses/by/4.0/" TargetMode="External"/><Relationship Id="rId8" Type="http://schemas.openxmlformats.org/officeDocument/2006/relationships/hyperlink" Target="https://openstax.org/books/anatomy-and-physiology/pages/7-2-the-skull#fig-ch07_02_8" TargetMode="External"/><Relationship Id="rId31" Type="http://schemas.openxmlformats.org/officeDocument/2006/relationships/hyperlink" Target="https://creativecommons.org/licenses/by/4.0/" TargetMode="External"/><Relationship Id="rId30" Type="http://schemas.openxmlformats.org/officeDocument/2006/relationships/hyperlink" Target="https://openstax.org/" TargetMode="External"/><Relationship Id="rId33" Type="http://schemas.openxmlformats.org/officeDocument/2006/relationships/hyperlink" Target="https://openstax.org/books/anatomy-and-physiology/pages/7-2-the-skull#fig-ch07_02_13" TargetMode="External"/><Relationship Id="rId32" Type="http://schemas.openxmlformats.org/officeDocument/2006/relationships/hyperlink" Target="https://creativecommons.org/licenses/by/4.0/" TargetMode="External"/><Relationship Id="rId35" Type="http://schemas.openxmlformats.org/officeDocument/2006/relationships/hyperlink" Target="https://openstax.org/" TargetMode="External"/><Relationship Id="rId34" Type="http://schemas.openxmlformats.org/officeDocument/2006/relationships/hyperlink" Target="https://openstax.org/" TargetMode="External"/><Relationship Id="rId37" Type="http://schemas.openxmlformats.org/officeDocument/2006/relationships/hyperlink" Target="https://creativecommons.org/licenses/by/4.0/" TargetMode="External"/><Relationship Id="rId36" Type="http://schemas.openxmlformats.org/officeDocument/2006/relationships/hyperlink" Target="https://creativecommons.org/licenses/by/4.0/" TargetMode="External"/><Relationship Id="rId39" Type="http://schemas.openxmlformats.org/officeDocument/2006/relationships/hyperlink" Target="https://openstax.org/" TargetMode="External"/><Relationship Id="rId38" Type="http://schemas.openxmlformats.org/officeDocument/2006/relationships/hyperlink" Target="https://cnx.org/contents/FPtK1zmh@12.17:4CMef3D9@7/The-Vertebral-Column#fig-ch07_03_06" TargetMode="External"/><Relationship Id="rId20" Type="http://schemas.openxmlformats.org/officeDocument/2006/relationships/hyperlink" Target="https://openstax.org/" TargetMode="External"/><Relationship Id="rId22" Type="http://schemas.openxmlformats.org/officeDocument/2006/relationships/hyperlink" Target="https://creativecommons.org/licenses/by/4.0/" TargetMode="External"/><Relationship Id="rId21" Type="http://schemas.openxmlformats.org/officeDocument/2006/relationships/hyperlink" Target="https://creativecommons.org/licenses/by/4.0/" TargetMode="External"/><Relationship Id="rId24" Type="http://schemas.openxmlformats.org/officeDocument/2006/relationships/hyperlink" Target="https://openstax.org/" TargetMode="External"/><Relationship Id="rId23" Type="http://schemas.openxmlformats.org/officeDocument/2006/relationships/hyperlink" Target="https://cnx.org/contents/FPtK1zmh@12.17:1w-m01MB@7/The-Skull#fig-ch07_02_14" TargetMode="External"/><Relationship Id="rId26" Type="http://schemas.openxmlformats.org/officeDocument/2006/relationships/hyperlink" Target="https://creativecommons.org/licenses/by/4.0/" TargetMode="External"/><Relationship Id="rId25" Type="http://schemas.openxmlformats.org/officeDocument/2006/relationships/hyperlink" Target="https://openstax.org/" TargetMode="External"/><Relationship Id="rId28" Type="http://schemas.openxmlformats.org/officeDocument/2006/relationships/hyperlink" Target="https://cnx.org/contents/FPtK1zmh@12.17:1w-m01MB@7/The-Skull#fig-ch07_02_17" TargetMode="External"/><Relationship Id="rId27" Type="http://schemas.openxmlformats.org/officeDocument/2006/relationships/hyperlink" Target="https://creativecommons.org/licenses/by/4.0/" TargetMode="External"/><Relationship Id="rId29" Type="http://schemas.openxmlformats.org/officeDocument/2006/relationships/hyperlink" Target="https://openstax.org/" TargetMode="External"/><Relationship Id="rId11" Type="http://schemas.openxmlformats.org/officeDocument/2006/relationships/hyperlink" Target="https://creativecommons.org/licenses/by/4.0/" TargetMode="External"/><Relationship Id="rId10" Type="http://schemas.openxmlformats.org/officeDocument/2006/relationships/hyperlink" Target="https://openstax.org/" TargetMode="External"/><Relationship Id="rId13" Type="http://schemas.openxmlformats.org/officeDocument/2006/relationships/hyperlink" Target="https://cnx.org/contents/FPtK1zmh@12.17:1w-m01MB@7/The-Skull#fig-ch07_02_02" TargetMode="External"/><Relationship Id="rId12" Type="http://schemas.openxmlformats.org/officeDocument/2006/relationships/hyperlink" Target="https://creativecommons.org/licenses/by/4.0/" TargetMode="External"/><Relationship Id="rId15" Type="http://schemas.openxmlformats.org/officeDocument/2006/relationships/hyperlink" Target="https://openstax.org/" TargetMode="External"/><Relationship Id="rId14" Type="http://schemas.openxmlformats.org/officeDocument/2006/relationships/hyperlink" Target="https://openstax.org/" TargetMode="External"/><Relationship Id="rId17" Type="http://schemas.openxmlformats.org/officeDocument/2006/relationships/hyperlink" Target="https://creativecommons.org/licenses/by/4.0/" TargetMode="External"/><Relationship Id="rId16" Type="http://schemas.openxmlformats.org/officeDocument/2006/relationships/hyperlink" Target="https://creativecommons.org/licenses/by/4.0/" TargetMode="External"/><Relationship Id="rId19" Type="http://schemas.openxmlformats.org/officeDocument/2006/relationships/hyperlink" Target="https://openstax.org/" TargetMode="External"/><Relationship Id="rId18" Type="http://schemas.openxmlformats.org/officeDocument/2006/relationships/hyperlink" Target="https://openstax.org/books/anatomy-and-physiology/pages/7-2-the-skull#fig-ch07_02_14" TargetMode="External"/></Relationships>
</file>

<file path=ppt/slides/_rels/slide34.xml.rels><?xml version="1.0" encoding="UTF-8" standalone="yes"?><Relationships xmlns="http://schemas.openxmlformats.org/package/2006/relationships"><Relationship Id="rId40" Type="http://schemas.openxmlformats.org/officeDocument/2006/relationships/hyperlink" Target="https://openstax.org/" TargetMode="External"/><Relationship Id="rId42" Type="http://schemas.openxmlformats.org/officeDocument/2006/relationships/hyperlink" Target="https://creativecommons.org/licenses/by/4.0/" TargetMode="External"/><Relationship Id="rId41" Type="http://schemas.openxmlformats.org/officeDocument/2006/relationships/hyperlink" Target="https://creativecommons.org/licenses/by/4.0/" TargetMode="External"/><Relationship Id="rId44" Type="http://schemas.openxmlformats.org/officeDocument/2006/relationships/hyperlink" Target="https://openstax.org/" TargetMode="External"/><Relationship Id="rId43" Type="http://schemas.openxmlformats.org/officeDocument/2006/relationships/hyperlink" Target="https://cnx.org/contents/FPtK1zmh@12.17:U6HolX6c@6/The-Pelvic-Girdle-and-Pelvis#fig-ch08_03_01" TargetMode="External"/><Relationship Id="rId46" Type="http://schemas.openxmlformats.org/officeDocument/2006/relationships/hyperlink" Target="https://creativecommons.org/licenses/by/4.0/" TargetMode="External"/><Relationship Id="rId45" Type="http://schemas.openxmlformats.org/officeDocument/2006/relationships/hyperlink" Target="https://openstax.org/" TargetMode="External"/><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cnx.org/contents/FPtK1zmh@12.17:4CMef3D9@7/The-Vertebral-Column#fig-ch07_03_09" TargetMode="External"/><Relationship Id="rId4" Type="http://schemas.openxmlformats.org/officeDocument/2006/relationships/hyperlink" Target="https://openstax.org/" TargetMode="External"/><Relationship Id="rId9" Type="http://schemas.openxmlformats.org/officeDocument/2006/relationships/hyperlink" Target="https://openstax.org/" TargetMode="External"/><Relationship Id="rId47" Type="http://schemas.openxmlformats.org/officeDocument/2006/relationships/hyperlink" Target="https://creativecommons.org/licenses/by/4.0/" TargetMode="External"/><Relationship Id="rId5" Type="http://schemas.openxmlformats.org/officeDocument/2006/relationships/hyperlink" Target="https://openstax.org/" TargetMode="External"/><Relationship Id="rId6" Type="http://schemas.openxmlformats.org/officeDocument/2006/relationships/hyperlink" Target="https://creativecommons.org/licenses/by/4.0/" TargetMode="External"/><Relationship Id="rId7" Type="http://schemas.openxmlformats.org/officeDocument/2006/relationships/hyperlink" Target="https://creativecommons.org/licenses/by/4.0/" TargetMode="External"/><Relationship Id="rId8" Type="http://schemas.openxmlformats.org/officeDocument/2006/relationships/hyperlink" Target="https://openstax.org/books/anatomy-and-physiology/pages/7-3-the-vertebral-column#fig-ch07_03_10" TargetMode="External"/><Relationship Id="rId31" Type="http://schemas.openxmlformats.org/officeDocument/2006/relationships/hyperlink" Target="https://creativecommons.org/licenses/by/4.0/" TargetMode="External"/><Relationship Id="rId30" Type="http://schemas.openxmlformats.org/officeDocument/2006/relationships/hyperlink" Target="https://openstax.org/" TargetMode="External"/><Relationship Id="rId33" Type="http://schemas.openxmlformats.org/officeDocument/2006/relationships/hyperlink" Target="https://cnx.org/contents/FPtK1zmh@12.17:HYsYjkmm@8/Bones-of-the-Upper-Limb#fig-ch08_02_01" TargetMode="External"/><Relationship Id="rId32" Type="http://schemas.openxmlformats.org/officeDocument/2006/relationships/hyperlink" Target="https://creativecommons.org/licenses/by/4.0/" TargetMode="External"/><Relationship Id="rId35" Type="http://schemas.openxmlformats.org/officeDocument/2006/relationships/hyperlink" Target="https://openstax.org/" TargetMode="External"/><Relationship Id="rId34" Type="http://schemas.openxmlformats.org/officeDocument/2006/relationships/hyperlink" Target="https://openstax.org/" TargetMode="External"/><Relationship Id="rId37" Type="http://schemas.openxmlformats.org/officeDocument/2006/relationships/hyperlink" Target="https://creativecommons.org/licenses/by/4.0/" TargetMode="External"/><Relationship Id="rId36" Type="http://schemas.openxmlformats.org/officeDocument/2006/relationships/hyperlink" Target="https://creativecommons.org/licenses/by/4.0/" TargetMode="External"/><Relationship Id="rId39" Type="http://schemas.openxmlformats.org/officeDocument/2006/relationships/hyperlink" Target="https://openstax.org/" TargetMode="External"/><Relationship Id="rId38" Type="http://schemas.openxmlformats.org/officeDocument/2006/relationships/hyperlink" Target="https://cnx.org/contents/FPtK1zmh@12.17:HYsYjkmm@8/Bones-of-the-Upper-Limb#fig-ch08_02_03" TargetMode="External"/><Relationship Id="rId20" Type="http://schemas.openxmlformats.org/officeDocument/2006/relationships/hyperlink" Target="https://openstax.org/" TargetMode="External"/><Relationship Id="rId22" Type="http://schemas.openxmlformats.org/officeDocument/2006/relationships/hyperlink" Target="https://creativecommons.org/licenses/by/4.0/" TargetMode="External"/><Relationship Id="rId21" Type="http://schemas.openxmlformats.org/officeDocument/2006/relationships/hyperlink" Target="https://creativecommons.org/licenses/by/4.0/" TargetMode="External"/><Relationship Id="rId24" Type="http://schemas.openxmlformats.org/officeDocument/2006/relationships/hyperlink" Target="https://openstax.org/" TargetMode="External"/><Relationship Id="rId23" Type="http://schemas.openxmlformats.org/officeDocument/2006/relationships/hyperlink" Target="https://cnx.org/contents/FPtK1zmh@12.17:a7_2DvnP@7/The-Pectoral-Girdle#fig-ch08_01_02" TargetMode="External"/><Relationship Id="rId26" Type="http://schemas.openxmlformats.org/officeDocument/2006/relationships/hyperlink" Target="https://creativecommons.org/licenses/by/4.0/" TargetMode="External"/><Relationship Id="rId25" Type="http://schemas.openxmlformats.org/officeDocument/2006/relationships/hyperlink" Target="https://openstax.org/" TargetMode="External"/><Relationship Id="rId28" Type="http://schemas.openxmlformats.org/officeDocument/2006/relationships/hyperlink" Target="https://cnx.org/contents/FPtK1zmh@12.17:HYsYjkmm@8/Bones-of-the-Upper-Limb#fig-ch08_02_01" TargetMode="External"/><Relationship Id="rId27" Type="http://schemas.openxmlformats.org/officeDocument/2006/relationships/hyperlink" Target="https://creativecommons.org/licenses/by/4.0/" TargetMode="External"/><Relationship Id="rId29" Type="http://schemas.openxmlformats.org/officeDocument/2006/relationships/hyperlink" Target="https://openstax.org/" TargetMode="External"/><Relationship Id="rId11" Type="http://schemas.openxmlformats.org/officeDocument/2006/relationships/hyperlink" Target="https://creativecommons.org/licenses/by/4.0/" TargetMode="External"/><Relationship Id="rId10" Type="http://schemas.openxmlformats.org/officeDocument/2006/relationships/hyperlink" Target="https://openstax.org/" TargetMode="External"/><Relationship Id="rId13" Type="http://schemas.openxmlformats.org/officeDocument/2006/relationships/hyperlink" Target="https://openstax.org/books/anatomy-and-physiology/pages/7-3-the-vertebral-column#fig-ch07_03_01" TargetMode="External"/><Relationship Id="rId12" Type="http://schemas.openxmlformats.org/officeDocument/2006/relationships/hyperlink" Target="https://creativecommons.org/licenses/by/4.0/" TargetMode="External"/><Relationship Id="rId15" Type="http://schemas.openxmlformats.org/officeDocument/2006/relationships/hyperlink" Target="https://openstax.org/" TargetMode="External"/><Relationship Id="rId14" Type="http://schemas.openxmlformats.org/officeDocument/2006/relationships/hyperlink" Target="https://openstax.org/" TargetMode="External"/><Relationship Id="rId17" Type="http://schemas.openxmlformats.org/officeDocument/2006/relationships/hyperlink" Target="https://creativecommons.org/licenses/by/4.0/" TargetMode="External"/><Relationship Id="rId16" Type="http://schemas.openxmlformats.org/officeDocument/2006/relationships/hyperlink" Target="https://creativecommons.org/licenses/by/4.0/" TargetMode="External"/><Relationship Id="rId19" Type="http://schemas.openxmlformats.org/officeDocument/2006/relationships/hyperlink" Target="https://openstax.org/" TargetMode="External"/><Relationship Id="rId18" Type="http://schemas.openxmlformats.org/officeDocument/2006/relationships/hyperlink" Target="https://openstax.org/books/anatomy-and-physiology/pages/8-1-the-pectoral-girdle#fig-ch08_01_0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cnx.org/contents/FPtK1zmh@12.17:c4okIKQJ@7/Bones-of-the-Lower-Limb#fig-ch08_04_01" TargetMode="External"/><Relationship Id="rId4" Type="http://schemas.openxmlformats.org/officeDocument/2006/relationships/hyperlink" Target="https://openstax.org/" TargetMode="External"/><Relationship Id="rId9" Type="http://schemas.openxmlformats.org/officeDocument/2006/relationships/hyperlink" Target="https://openstax.org/" TargetMode="External"/><Relationship Id="rId5" Type="http://schemas.openxmlformats.org/officeDocument/2006/relationships/hyperlink" Target="https://openstax.org/" TargetMode="External"/><Relationship Id="rId6" Type="http://schemas.openxmlformats.org/officeDocument/2006/relationships/hyperlink" Target="https://creativecommons.org/licenses/by/4.0/" TargetMode="External"/><Relationship Id="rId7" Type="http://schemas.openxmlformats.org/officeDocument/2006/relationships/hyperlink" Target="https://creativecommons.org/licenses/by/4.0/" TargetMode="External"/><Relationship Id="rId8" Type="http://schemas.openxmlformats.org/officeDocument/2006/relationships/hyperlink" Target="https://cnx.org/contents/FPtK1zmh@12.17:c4okIKQJ@7/Bones-of-the-Lower-Limb#fig-ch08_04_01" TargetMode="External"/><Relationship Id="rId20" Type="http://schemas.openxmlformats.org/officeDocument/2006/relationships/hyperlink" Target="https://en.wikipedia.org/wiki/" TargetMode="External"/><Relationship Id="rId22" Type="http://schemas.openxmlformats.org/officeDocument/2006/relationships/hyperlink" Target="https://commons.wikimedia.org/wiki/File:Primatenskelett-drawing.jpg" TargetMode="External"/><Relationship Id="rId21" Type="http://schemas.openxmlformats.org/officeDocument/2006/relationships/hyperlink" Target="https://creativecommons.org/licenses/by/3.0/legalcode" TargetMode="External"/><Relationship Id="rId23" Type="http://schemas.openxmlformats.org/officeDocument/2006/relationships/hyperlink" Target="https://en.wikipedia.org/wiki/Public_domain" TargetMode="External"/><Relationship Id="rId11" Type="http://schemas.openxmlformats.org/officeDocument/2006/relationships/hyperlink" Target="https://creativecommons.org/licenses/by/4.0/" TargetMode="External"/><Relationship Id="rId10" Type="http://schemas.openxmlformats.org/officeDocument/2006/relationships/hyperlink" Target="https://openstax.org/" TargetMode="External"/><Relationship Id="rId13" Type="http://schemas.openxmlformats.org/officeDocument/2006/relationships/hyperlink" Target="https://cnx.org/contents/FPtK1zmh@12.17:c4okIKQJ@7/Bones-of-the-Lower-Limb#fig-ch08_04_01" TargetMode="External"/><Relationship Id="rId12" Type="http://schemas.openxmlformats.org/officeDocument/2006/relationships/hyperlink" Target="https://creativecommons.org/licenses/by/4.0/" TargetMode="External"/><Relationship Id="rId15" Type="http://schemas.openxmlformats.org/officeDocument/2006/relationships/hyperlink" Target="https://openstax.org/" TargetMode="External"/><Relationship Id="rId14" Type="http://schemas.openxmlformats.org/officeDocument/2006/relationships/hyperlink" Target="https://openstax.org/" TargetMode="External"/><Relationship Id="rId17" Type="http://schemas.openxmlformats.org/officeDocument/2006/relationships/hyperlink" Target="https://creativecommons.org/licenses/by/4.0/" TargetMode="External"/><Relationship Id="rId16" Type="http://schemas.openxmlformats.org/officeDocument/2006/relationships/hyperlink" Target="https://creativecommons.org/licenses/by/4.0/" TargetMode="External"/><Relationship Id="rId19" Type="http://schemas.openxmlformats.org/officeDocument/2006/relationships/hyperlink" Target="https://en.wikipedia.org/wiki/User:Gilo1969" TargetMode="External"/><Relationship Id="rId18" Type="http://schemas.openxmlformats.org/officeDocument/2006/relationships/hyperlink" Target="https://commons.wikimedia.org/wiki/File:Tib_fib_growth_plates.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idx="1" type="subTitle"/>
          </p:nvPr>
        </p:nvSpPr>
        <p:spPr>
          <a:xfrm>
            <a:off x="491066" y="499713"/>
            <a:ext cx="6468534" cy="132374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4122B"/>
              </a:buClr>
              <a:buSzPts val="8580"/>
              <a:buNone/>
            </a:pPr>
            <a:r>
              <a:rPr lang="en-US" sz="6000"/>
              <a:t>Appendix A</a:t>
            </a:r>
            <a:endParaRPr sz="6000"/>
          </a:p>
        </p:txBody>
      </p:sp>
      <p:sp>
        <p:nvSpPr>
          <p:cNvPr id="37" name="Google Shape;37;p7"/>
          <p:cNvSpPr txBox="1"/>
          <p:nvPr>
            <p:ph idx="2" type="body"/>
          </p:nvPr>
        </p:nvSpPr>
        <p:spPr>
          <a:xfrm>
            <a:off x="490538" y="1676928"/>
            <a:ext cx="6469062" cy="12879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05E20"/>
              </a:buClr>
              <a:buSzPts val="4680"/>
              <a:buNone/>
            </a:pPr>
            <a:r>
              <a:rPr lang="en-US">
                <a:solidFill>
                  <a:srgbClr val="434343"/>
                </a:solidFill>
              </a:rPr>
              <a:t>Osteology</a:t>
            </a:r>
            <a:endParaRPr>
              <a:solidFill>
                <a:srgbClr val="434343"/>
              </a:solidFill>
            </a:endParaRPr>
          </a:p>
        </p:txBody>
      </p:sp>
      <p:sp>
        <p:nvSpPr>
          <p:cNvPr id="38" name="Google Shape;38;p7"/>
          <p:cNvSpPr txBox="1"/>
          <p:nvPr>
            <p:ph idx="3" type="body"/>
          </p:nvPr>
        </p:nvSpPr>
        <p:spPr>
          <a:xfrm>
            <a:off x="490553" y="2951025"/>
            <a:ext cx="7829400" cy="168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E05E20"/>
              </a:buClr>
              <a:buSzPts val="3640"/>
              <a:buNone/>
            </a:pPr>
            <a:r>
              <a:rPr lang="en-US">
                <a:solidFill>
                  <a:srgbClr val="434343"/>
                </a:solidFill>
              </a:rPr>
              <a:t>Jason M. Organ, Ph.D.</a:t>
            </a:r>
            <a:endParaRPr>
              <a:solidFill>
                <a:srgbClr val="434343"/>
              </a:solidFill>
            </a:endParaRPr>
          </a:p>
          <a:p>
            <a:pPr indent="0" lvl="0" marL="0" rtl="0" algn="l">
              <a:spcBef>
                <a:spcPts val="0"/>
              </a:spcBef>
              <a:spcAft>
                <a:spcPts val="0"/>
              </a:spcAft>
              <a:buClr>
                <a:srgbClr val="E05E20"/>
              </a:buClr>
              <a:buSzPts val="3640"/>
              <a:buFont typeface="Arial"/>
              <a:buNone/>
            </a:pPr>
            <a:r>
              <a:rPr lang="en-US">
                <a:solidFill>
                  <a:srgbClr val="434343"/>
                </a:solidFill>
              </a:rPr>
              <a:t>Jessica N. Byram, Ph.D.</a:t>
            </a:r>
            <a:endParaRPr>
              <a:solidFill>
                <a:srgbClr val="434343"/>
              </a:solidFill>
            </a:endParaRPr>
          </a:p>
        </p:txBody>
      </p:sp>
      <p:sp>
        <p:nvSpPr>
          <p:cNvPr id="39" name="Google Shape;39;p7"/>
          <p:cNvSpPr txBox="1"/>
          <p:nvPr/>
        </p:nvSpPr>
        <p:spPr>
          <a:xfrm>
            <a:off x="554525" y="6411275"/>
            <a:ext cx="18966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FFFF"/>
                </a:solidFill>
              </a:rPr>
              <a:t>CC BY-NC</a:t>
            </a:r>
            <a:endParaRPr b="1">
              <a:solidFill>
                <a:srgbClr val="FFFFFF"/>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 type="body"/>
          </p:nvPr>
        </p:nvSpPr>
        <p:spPr>
          <a:xfrm>
            <a:off x="1308099" y="1423086"/>
            <a:ext cx="103389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A</a:t>
            </a:r>
            <a:r>
              <a:rPr lang="en-US" sz="3200"/>
              <a:t>xial skeleton </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Appendicular skeleton </a:t>
            </a:r>
            <a:endParaRPr sz="2400"/>
          </a:p>
        </p:txBody>
      </p:sp>
      <p:sp>
        <p:nvSpPr>
          <p:cNvPr id="100" name="Google Shape;100;p16"/>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Human Skeletal System</a:t>
            </a:r>
            <a:endParaRPr sz="4000"/>
          </a:p>
        </p:txBody>
      </p:sp>
      <p:pic>
        <p:nvPicPr>
          <p:cNvPr descr="This diagram shows the human skeleton and identifies the major bones. The left panel shows the anterior view (from the front) and the right panel shows the posterior view (from the back)." id="101" name="Google Shape;101;p16"/>
          <p:cNvPicPr preferRelativeResize="0"/>
          <p:nvPr/>
        </p:nvPicPr>
        <p:blipFill>
          <a:blip r:embed="rId3">
            <a:alphaModFix/>
          </a:blip>
          <a:stretch>
            <a:fillRect/>
          </a:stretch>
        </p:blipFill>
        <p:spPr>
          <a:xfrm>
            <a:off x="6652753" y="1150801"/>
            <a:ext cx="5548872" cy="5655100"/>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idx="1" type="body"/>
          </p:nvPr>
        </p:nvSpPr>
        <p:spPr>
          <a:xfrm>
            <a:off x="6919225" y="1423075"/>
            <a:ext cx="50310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Cranium </a:t>
            </a:r>
            <a:endParaRPr sz="3200"/>
          </a:p>
          <a:p>
            <a:pPr indent="-431800" lvl="0" marL="457200" rtl="0" algn="l">
              <a:spcBef>
                <a:spcPts val="0"/>
              </a:spcBef>
              <a:spcAft>
                <a:spcPts val="0"/>
              </a:spcAft>
              <a:buSzPts val="3200"/>
              <a:buChar char="●"/>
            </a:pPr>
            <a:r>
              <a:rPr lang="en-US" sz="3200"/>
              <a:t>Mandible</a:t>
            </a:r>
            <a:endParaRPr sz="3200"/>
          </a:p>
          <a:p>
            <a:pPr indent="-431800" lvl="0" marL="457200" rtl="0" algn="l">
              <a:spcBef>
                <a:spcPts val="0"/>
              </a:spcBef>
              <a:spcAft>
                <a:spcPts val="0"/>
              </a:spcAft>
              <a:buSzPts val="3200"/>
              <a:buChar char="●"/>
            </a:pPr>
            <a:r>
              <a:rPr lang="en-US" sz="3200"/>
              <a:t>Neurocranium (cranial vault)</a:t>
            </a:r>
            <a:endParaRPr sz="3200"/>
          </a:p>
          <a:p>
            <a:pPr indent="-431800" lvl="0" marL="457200" rtl="0" algn="l">
              <a:spcBef>
                <a:spcPts val="0"/>
              </a:spcBef>
              <a:spcAft>
                <a:spcPts val="0"/>
              </a:spcAft>
              <a:buSzPts val="3200"/>
              <a:buChar char="●"/>
            </a:pPr>
            <a:r>
              <a:rPr lang="en-US" sz="3200"/>
              <a:t>Viscerocranium (facial skeleton)</a:t>
            </a:r>
            <a:endParaRPr sz="3200"/>
          </a:p>
        </p:txBody>
      </p:sp>
      <p:sp>
        <p:nvSpPr>
          <p:cNvPr id="107" name="Google Shape;107;p17"/>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a:t>
            </a:r>
            <a:r>
              <a:rPr lang="en-US" sz="4000"/>
              <a:t>Skull</a:t>
            </a:r>
            <a:endParaRPr sz="4000"/>
          </a:p>
        </p:txBody>
      </p:sp>
      <p:pic>
        <p:nvPicPr>
          <p:cNvPr id="108" name="Google Shape;108;p17"/>
          <p:cNvPicPr preferRelativeResize="0"/>
          <p:nvPr/>
        </p:nvPicPr>
        <p:blipFill>
          <a:blip r:embed="rId3">
            <a:alphaModFix/>
          </a:blip>
          <a:stretch>
            <a:fillRect/>
          </a:stretch>
        </p:blipFill>
        <p:spPr>
          <a:xfrm>
            <a:off x="197925" y="1423075"/>
            <a:ext cx="6274474" cy="4800600"/>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Skull</a:t>
            </a:r>
            <a:endParaRPr sz="4000"/>
          </a:p>
        </p:txBody>
      </p:sp>
      <p:pic>
        <p:nvPicPr>
          <p:cNvPr id="114" name="Google Shape;114;p18"/>
          <p:cNvPicPr preferRelativeResize="0"/>
          <p:nvPr/>
        </p:nvPicPr>
        <p:blipFill>
          <a:blip r:embed="rId3">
            <a:alphaModFix/>
          </a:blip>
          <a:stretch>
            <a:fillRect/>
          </a:stretch>
        </p:blipFill>
        <p:spPr>
          <a:xfrm>
            <a:off x="6287425" y="1590099"/>
            <a:ext cx="5904575" cy="4059425"/>
          </a:xfrm>
          <a:prstGeom prst="rect">
            <a:avLst/>
          </a:prstGeom>
          <a:noFill/>
          <a:ln>
            <a:noFill/>
          </a:ln>
        </p:spPr>
      </p:pic>
      <p:sp>
        <p:nvSpPr>
          <p:cNvPr id="115" name="Google Shape;115;p18"/>
          <p:cNvSpPr txBox="1"/>
          <p:nvPr/>
        </p:nvSpPr>
        <p:spPr>
          <a:xfrm>
            <a:off x="612325" y="1467775"/>
            <a:ext cx="56751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Bones of the neurocranium</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Frontal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Parietal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Temporal</a:t>
            </a:r>
            <a:endParaRPr sz="2800">
              <a:solidFill>
                <a:srgbClr val="44122B"/>
              </a:solidFill>
            </a:endParaRPr>
          </a:p>
          <a:p>
            <a:pPr indent="0" lvl="0" marL="0" rtl="0" algn="l">
              <a:spcBef>
                <a:spcPts val="0"/>
              </a:spcBef>
              <a:spcAft>
                <a:spcPts val="0"/>
              </a:spcAft>
              <a:buNone/>
            </a:pPr>
            <a:r>
              <a:t/>
            </a:r>
            <a:endParaRPr sz="3200">
              <a:solidFill>
                <a:srgbClr val="44122B"/>
              </a:solidFill>
            </a:endParaRPr>
          </a:p>
          <a:p>
            <a:pPr indent="0" lvl="0" marL="0" rtl="0" algn="l">
              <a:spcBef>
                <a:spcPts val="0"/>
              </a:spcBef>
              <a:spcAft>
                <a:spcPts val="0"/>
              </a:spcAft>
              <a:buNone/>
            </a:pPr>
            <a:r>
              <a:t/>
            </a:r>
            <a:endParaRPr sz="3200">
              <a:solidFill>
                <a:srgbClr val="44122B"/>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a:t>
            </a:r>
            <a:r>
              <a:rPr lang="en-US" sz="4000"/>
              <a:t>Skull</a:t>
            </a:r>
            <a:endParaRPr sz="4000"/>
          </a:p>
        </p:txBody>
      </p:sp>
      <p:sp>
        <p:nvSpPr>
          <p:cNvPr id="121" name="Google Shape;121;p19"/>
          <p:cNvSpPr txBox="1"/>
          <p:nvPr/>
        </p:nvSpPr>
        <p:spPr>
          <a:xfrm>
            <a:off x="406075" y="1601250"/>
            <a:ext cx="56751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Bones of the neurocranium</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Frontal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Parietal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Temporal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Occipital</a:t>
            </a:r>
            <a:endParaRPr sz="2800">
              <a:solidFill>
                <a:srgbClr val="44122B"/>
              </a:solidFill>
            </a:endParaRPr>
          </a:p>
          <a:p>
            <a:pPr indent="0" lvl="0" marL="0" rtl="0" algn="l">
              <a:spcBef>
                <a:spcPts val="0"/>
              </a:spcBef>
              <a:spcAft>
                <a:spcPts val="0"/>
              </a:spcAft>
              <a:buNone/>
            </a:pPr>
            <a:r>
              <a:t/>
            </a:r>
            <a:endParaRPr sz="3200">
              <a:solidFill>
                <a:srgbClr val="44122B"/>
              </a:solidFill>
            </a:endParaRPr>
          </a:p>
        </p:txBody>
      </p:sp>
      <p:pic>
        <p:nvPicPr>
          <p:cNvPr id="122" name="Google Shape;122;p19"/>
          <p:cNvPicPr preferRelativeResize="0"/>
          <p:nvPr/>
        </p:nvPicPr>
        <p:blipFill rotWithShape="1">
          <a:blip r:embed="rId3">
            <a:alphaModFix/>
          </a:blip>
          <a:srcRect b="47987" l="0" r="0" t="0"/>
          <a:stretch/>
        </p:blipFill>
        <p:spPr>
          <a:xfrm>
            <a:off x="6081175" y="1547275"/>
            <a:ext cx="5908126" cy="4171075"/>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a:t>
            </a:r>
            <a:r>
              <a:rPr lang="en-US" sz="4000"/>
              <a:t>Skull</a:t>
            </a:r>
            <a:endParaRPr sz="4000"/>
          </a:p>
        </p:txBody>
      </p:sp>
      <p:sp>
        <p:nvSpPr>
          <p:cNvPr id="128" name="Google Shape;128;p20"/>
          <p:cNvSpPr txBox="1"/>
          <p:nvPr/>
        </p:nvSpPr>
        <p:spPr>
          <a:xfrm>
            <a:off x="622050" y="1471800"/>
            <a:ext cx="56751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Bones of the neurocranium</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Frontal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Parietal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Temporal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Occipital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Sphenoid</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Ethmoid</a:t>
            </a:r>
            <a:endParaRPr sz="2800">
              <a:solidFill>
                <a:srgbClr val="44122B"/>
              </a:solidFill>
            </a:endParaRPr>
          </a:p>
        </p:txBody>
      </p:sp>
      <p:pic>
        <p:nvPicPr>
          <p:cNvPr id="129" name="Google Shape;129;p20"/>
          <p:cNvPicPr preferRelativeResize="0"/>
          <p:nvPr/>
        </p:nvPicPr>
        <p:blipFill>
          <a:blip r:embed="rId3">
            <a:alphaModFix/>
          </a:blip>
          <a:stretch>
            <a:fillRect/>
          </a:stretch>
        </p:blipFill>
        <p:spPr>
          <a:xfrm>
            <a:off x="8011650" y="1272500"/>
            <a:ext cx="4091300" cy="5296200"/>
          </a:xfrm>
          <a:prstGeom prst="rect">
            <a:avLst/>
          </a:prstGeom>
          <a:noFill/>
          <a:ln>
            <a:noFill/>
          </a:ln>
        </p:spPr>
      </p:pic>
      <p:pic>
        <p:nvPicPr>
          <p:cNvPr id="130" name="Google Shape;130;p20"/>
          <p:cNvPicPr preferRelativeResize="0"/>
          <p:nvPr/>
        </p:nvPicPr>
        <p:blipFill>
          <a:blip r:embed="rId4">
            <a:alphaModFix/>
          </a:blip>
          <a:stretch>
            <a:fillRect/>
          </a:stretch>
        </p:blipFill>
        <p:spPr>
          <a:xfrm>
            <a:off x="3369125" y="2378025"/>
            <a:ext cx="4546926" cy="3504875"/>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a:t>
            </a:r>
            <a:r>
              <a:rPr lang="en-US" sz="4000"/>
              <a:t>Skull</a:t>
            </a:r>
            <a:endParaRPr sz="4000"/>
          </a:p>
        </p:txBody>
      </p:sp>
      <p:sp>
        <p:nvSpPr>
          <p:cNvPr id="136" name="Google Shape;136;p21"/>
          <p:cNvSpPr txBox="1"/>
          <p:nvPr/>
        </p:nvSpPr>
        <p:spPr>
          <a:xfrm>
            <a:off x="6252775" y="1258025"/>
            <a:ext cx="61908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Bones of the v</a:t>
            </a:r>
            <a:r>
              <a:rPr lang="en-US" sz="3200">
                <a:solidFill>
                  <a:srgbClr val="44122B"/>
                </a:solidFill>
              </a:rPr>
              <a:t>iscerocranium</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Maxilla</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Nasal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Zygomatic</a:t>
            </a:r>
            <a:endParaRPr sz="2800">
              <a:solidFill>
                <a:srgbClr val="44122B"/>
              </a:solidFill>
            </a:endParaRPr>
          </a:p>
        </p:txBody>
      </p:sp>
      <p:pic>
        <p:nvPicPr>
          <p:cNvPr id="137" name="Google Shape;137;p21"/>
          <p:cNvPicPr preferRelativeResize="0"/>
          <p:nvPr/>
        </p:nvPicPr>
        <p:blipFill>
          <a:blip r:embed="rId3">
            <a:alphaModFix/>
          </a:blip>
          <a:stretch>
            <a:fillRect/>
          </a:stretch>
        </p:blipFill>
        <p:spPr>
          <a:xfrm>
            <a:off x="152400" y="1303200"/>
            <a:ext cx="5917150" cy="500682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a:t>
            </a:r>
            <a:r>
              <a:rPr lang="en-US" sz="4000"/>
              <a:t>Skull</a:t>
            </a:r>
            <a:endParaRPr sz="4000"/>
          </a:p>
        </p:txBody>
      </p:sp>
      <p:sp>
        <p:nvSpPr>
          <p:cNvPr id="143" name="Google Shape;143;p22"/>
          <p:cNvSpPr txBox="1"/>
          <p:nvPr/>
        </p:nvSpPr>
        <p:spPr>
          <a:xfrm>
            <a:off x="6167800" y="1461675"/>
            <a:ext cx="61908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Bones of the viscerocranium</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Maxilla</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Nasal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Zygomatic</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Palatine</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Lacrimal</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Vomer</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Inferior nasal concha</a:t>
            </a:r>
            <a:endParaRPr sz="2800">
              <a:solidFill>
                <a:srgbClr val="44122B"/>
              </a:solidFill>
            </a:endParaRPr>
          </a:p>
        </p:txBody>
      </p:sp>
      <p:pic>
        <p:nvPicPr>
          <p:cNvPr id="144" name="Google Shape;144;p22"/>
          <p:cNvPicPr preferRelativeResize="0"/>
          <p:nvPr/>
        </p:nvPicPr>
        <p:blipFill>
          <a:blip r:embed="rId3">
            <a:alphaModFix/>
          </a:blip>
          <a:stretch>
            <a:fillRect/>
          </a:stretch>
        </p:blipFill>
        <p:spPr>
          <a:xfrm>
            <a:off x="18850" y="1185950"/>
            <a:ext cx="5807019" cy="2754600"/>
          </a:xfrm>
          <a:prstGeom prst="rect">
            <a:avLst/>
          </a:prstGeom>
          <a:noFill/>
          <a:ln>
            <a:noFill/>
          </a:ln>
        </p:spPr>
      </p:pic>
      <p:pic>
        <p:nvPicPr>
          <p:cNvPr id="145" name="Google Shape;145;p22"/>
          <p:cNvPicPr preferRelativeResize="0"/>
          <p:nvPr/>
        </p:nvPicPr>
        <p:blipFill>
          <a:blip r:embed="rId4">
            <a:alphaModFix/>
          </a:blip>
          <a:stretch>
            <a:fillRect/>
          </a:stretch>
        </p:blipFill>
        <p:spPr>
          <a:xfrm>
            <a:off x="713750" y="3975700"/>
            <a:ext cx="4392786" cy="2964850"/>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a:t>
            </a:r>
            <a:r>
              <a:rPr lang="en-US" sz="4000"/>
              <a:t>Skull</a:t>
            </a:r>
            <a:endParaRPr sz="4000"/>
          </a:p>
        </p:txBody>
      </p:sp>
      <p:sp>
        <p:nvSpPr>
          <p:cNvPr id="151" name="Google Shape;151;p23"/>
          <p:cNvSpPr txBox="1"/>
          <p:nvPr/>
        </p:nvSpPr>
        <p:spPr>
          <a:xfrm>
            <a:off x="4037650" y="1394900"/>
            <a:ext cx="3746400" cy="38532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Hyoid</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Mandible</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Teeth</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Incisors</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Canines</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Premolars</a:t>
            </a:r>
            <a:endParaRPr sz="28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Molars</a:t>
            </a:r>
            <a:endParaRPr sz="2800">
              <a:solidFill>
                <a:srgbClr val="44122B"/>
              </a:solidFill>
            </a:endParaRPr>
          </a:p>
          <a:p>
            <a:pPr indent="0" lvl="0" marL="914400" rtl="0" algn="l">
              <a:spcBef>
                <a:spcPts val="0"/>
              </a:spcBef>
              <a:spcAft>
                <a:spcPts val="0"/>
              </a:spcAft>
              <a:buNone/>
            </a:pPr>
            <a:r>
              <a:t/>
            </a:r>
            <a:endParaRPr sz="2800">
              <a:solidFill>
                <a:srgbClr val="44122B"/>
              </a:solidFill>
            </a:endParaRPr>
          </a:p>
        </p:txBody>
      </p:sp>
      <p:pic>
        <p:nvPicPr>
          <p:cNvPr id="152" name="Google Shape;152;p23"/>
          <p:cNvPicPr preferRelativeResize="0"/>
          <p:nvPr/>
        </p:nvPicPr>
        <p:blipFill>
          <a:blip r:embed="rId3">
            <a:alphaModFix/>
          </a:blip>
          <a:stretch>
            <a:fillRect/>
          </a:stretch>
        </p:blipFill>
        <p:spPr>
          <a:xfrm>
            <a:off x="152400" y="1303200"/>
            <a:ext cx="3472383" cy="5402401"/>
          </a:xfrm>
          <a:prstGeom prst="rect">
            <a:avLst/>
          </a:prstGeom>
          <a:noFill/>
          <a:ln>
            <a:noFill/>
          </a:ln>
        </p:spPr>
      </p:pic>
      <p:pic>
        <p:nvPicPr>
          <p:cNvPr id="153" name="Google Shape;153;p23"/>
          <p:cNvPicPr preferRelativeResize="0"/>
          <p:nvPr/>
        </p:nvPicPr>
        <p:blipFill>
          <a:blip r:embed="rId4">
            <a:alphaModFix/>
          </a:blip>
          <a:stretch>
            <a:fillRect/>
          </a:stretch>
        </p:blipFill>
        <p:spPr>
          <a:xfrm>
            <a:off x="7448917" y="1840400"/>
            <a:ext cx="4613800" cy="3544850"/>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idx="1" type="body"/>
          </p:nvPr>
        </p:nvSpPr>
        <p:spPr>
          <a:xfrm>
            <a:off x="7693024" y="1423075"/>
            <a:ext cx="39540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Cervical vertebrae</a:t>
            </a:r>
            <a:endParaRPr sz="3200"/>
          </a:p>
          <a:p>
            <a:pPr indent="-406400" lvl="1" marL="914400" rtl="0" algn="l">
              <a:spcBef>
                <a:spcPts val="0"/>
              </a:spcBef>
              <a:spcAft>
                <a:spcPts val="0"/>
              </a:spcAft>
              <a:buSzPts val="2800"/>
              <a:buChar char="○"/>
            </a:pPr>
            <a:r>
              <a:rPr lang="en-US" sz="2800"/>
              <a:t>Atlas (C1) </a:t>
            </a:r>
            <a:endParaRPr sz="2800"/>
          </a:p>
          <a:p>
            <a:pPr indent="-406400" lvl="1" marL="914400" rtl="0" algn="l">
              <a:spcBef>
                <a:spcPts val="0"/>
              </a:spcBef>
              <a:spcAft>
                <a:spcPts val="0"/>
              </a:spcAft>
              <a:buSzPts val="2800"/>
              <a:buChar char="○"/>
            </a:pPr>
            <a:r>
              <a:rPr lang="en-US" sz="2800"/>
              <a:t>Axis (C2)</a:t>
            </a:r>
            <a:endParaRPr sz="2800"/>
          </a:p>
          <a:p>
            <a:pPr indent="0" lvl="0" marL="0" rtl="0" algn="l">
              <a:spcBef>
                <a:spcPts val="0"/>
              </a:spcBef>
              <a:spcAft>
                <a:spcPts val="0"/>
              </a:spcAft>
              <a:buNone/>
            </a:pPr>
            <a:r>
              <a:t/>
            </a:r>
            <a:endParaRPr sz="2400"/>
          </a:p>
        </p:txBody>
      </p:sp>
      <p:sp>
        <p:nvSpPr>
          <p:cNvPr id="159" name="Google Shape;159;p24"/>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Vertebral Column</a:t>
            </a:r>
            <a:endParaRPr sz="4000"/>
          </a:p>
        </p:txBody>
      </p:sp>
      <p:pic>
        <p:nvPicPr>
          <p:cNvPr id="160" name="Google Shape;160;p24"/>
          <p:cNvPicPr preferRelativeResize="0"/>
          <p:nvPr/>
        </p:nvPicPr>
        <p:blipFill rotWithShape="1">
          <a:blip r:embed="rId3">
            <a:alphaModFix/>
          </a:blip>
          <a:srcRect b="55661" l="0" r="0" t="0"/>
          <a:stretch/>
        </p:blipFill>
        <p:spPr>
          <a:xfrm>
            <a:off x="76650" y="1213425"/>
            <a:ext cx="7077650" cy="3595900"/>
          </a:xfrm>
          <a:prstGeom prst="rect">
            <a:avLst/>
          </a:prstGeom>
          <a:noFill/>
          <a:ln>
            <a:noFill/>
          </a:ln>
        </p:spPr>
      </p:pic>
      <p:pic>
        <p:nvPicPr>
          <p:cNvPr id="161" name="Google Shape;161;p24"/>
          <p:cNvPicPr preferRelativeResize="0"/>
          <p:nvPr/>
        </p:nvPicPr>
        <p:blipFill rotWithShape="1">
          <a:blip r:embed="rId3">
            <a:alphaModFix/>
          </a:blip>
          <a:srcRect b="0" l="0" r="0" t="44339"/>
          <a:stretch/>
        </p:blipFill>
        <p:spPr>
          <a:xfrm>
            <a:off x="7286850" y="3451525"/>
            <a:ext cx="4743599" cy="3025524"/>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idx="1" type="body"/>
          </p:nvPr>
        </p:nvSpPr>
        <p:spPr>
          <a:xfrm>
            <a:off x="1308100" y="1653600"/>
            <a:ext cx="10338900" cy="43257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Thoracic vertebrae</a:t>
            </a:r>
            <a:endParaRPr sz="3200"/>
          </a:p>
          <a:p>
            <a:pPr indent="0" lvl="0" marL="457200" rtl="0" algn="l">
              <a:spcBef>
                <a:spcPts val="0"/>
              </a:spcBef>
              <a:spcAft>
                <a:spcPts val="0"/>
              </a:spcAft>
              <a:buNone/>
            </a:pPr>
            <a:r>
              <a:t/>
            </a:r>
            <a:endParaRPr sz="3200"/>
          </a:p>
        </p:txBody>
      </p:sp>
      <p:sp>
        <p:nvSpPr>
          <p:cNvPr id="167" name="Google Shape;167;p25"/>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Vertebral Column</a:t>
            </a:r>
            <a:endParaRPr sz="4000"/>
          </a:p>
        </p:txBody>
      </p:sp>
      <p:pic>
        <p:nvPicPr>
          <p:cNvPr id="168" name="Google Shape;168;p25"/>
          <p:cNvPicPr preferRelativeResize="0"/>
          <p:nvPr/>
        </p:nvPicPr>
        <p:blipFill>
          <a:blip r:embed="rId3">
            <a:alphaModFix/>
          </a:blip>
          <a:stretch>
            <a:fillRect/>
          </a:stretch>
        </p:blipFill>
        <p:spPr>
          <a:xfrm>
            <a:off x="6190130" y="1653600"/>
            <a:ext cx="5762895" cy="43257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idx="1" type="body"/>
          </p:nvPr>
        </p:nvSpPr>
        <p:spPr>
          <a:xfrm>
            <a:off x="1308100" y="1423075"/>
            <a:ext cx="106026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Identify anatomical position and anatomical planes</a:t>
            </a:r>
            <a:endParaRPr sz="3200"/>
          </a:p>
          <a:p>
            <a:pPr indent="-431800" lvl="0" marL="457200" rtl="0" algn="l">
              <a:spcBef>
                <a:spcPts val="0"/>
              </a:spcBef>
              <a:spcAft>
                <a:spcPts val="0"/>
              </a:spcAft>
              <a:buSzPts val="3200"/>
              <a:buChar char="●"/>
            </a:pPr>
            <a:r>
              <a:rPr lang="en-US" sz="3200"/>
              <a:t>Use directional terms </a:t>
            </a:r>
            <a:endParaRPr sz="3200"/>
          </a:p>
          <a:p>
            <a:pPr indent="-431800" lvl="0" marL="457200" rtl="0" algn="l">
              <a:spcBef>
                <a:spcPts val="0"/>
              </a:spcBef>
              <a:spcAft>
                <a:spcPts val="0"/>
              </a:spcAft>
              <a:buSzPts val="3200"/>
              <a:buChar char="●"/>
            </a:pPr>
            <a:r>
              <a:rPr lang="en-US" sz="3200"/>
              <a:t>Describe skeletal form and functions</a:t>
            </a:r>
            <a:endParaRPr sz="3200"/>
          </a:p>
          <a:p>
            <a:pPr indent="-431800" lvl="0" marL="457200" rtl="0" algn="l">
              <a:spcBef>
                <a:spcPts val="0"/>
              </a:spcBef>
              <a:spcAft>
                <a:spcPts val="0"/>
              </a:spcAft>
              <a:buSzPts val="3200"/>
              <a:buChar char="●"/>
            </a:pPr>
            <a:r>
              <a:rPr lang="en-US" sz="3200"/>
              <a:t>Identify cells used in bone formation and remodeling </a:t>
            </a:r>
            <a:endParaRPr sz="3200"/>
          </a:p>
          <a:p>
            <a:pPr indent="-431800" lvl="0" marL="457200" rtl="0" algn="l">
              <a:spcBef>
                <a:spcPts val="0"/>
              </a:spcBef>
              <a:spcAft>
                <a:spcPts val="0"/>
              </a:spcAft>
              <a:buSzPts val="3200"/>
              <a:buChar char="●"/>
            </a:pPr>
            <a:r>
              <a:rPr lang="en-US" sz="3200"/>
              <a:t>Identify all bones of the human skeleton</a:t>
            </a:r>
            <a:endParaRPr sz="3200"/>
          </a:p>
          <a:p>
            <a:pPr indent="-431800" lvl="0" marL="457200" rtl="0" algn="l">
              <a:spcBef>
                <a:spcPts val="0"/>
              </a:spcBef>
              <a:spcAft>
                <a:spcPts val="0"/>
              </a:spcAft>
              <a:buSzPts val="3200"/>
              <a:buChar char="●"/>
            </a:pPr>
            <a:r>
              <a:rPr lang="en-US" sz="3200"/>
              <a:t>Identify features relevant to estimating age </a:t>
            </a:r>
            <a:endParaRPr sz="3200"/>
          </a:p>
          <a:p>
            <a:pPr indent="-431800" lvl="0" marL="457200" rtl="0" algn="l">
              <a:spcBef>
                <a:spcPts val="0"/>
              </a:spcBef>
              <a:spcAft>
                <a:spcPts val="0"/>
              </a:spcAft>
              <a:buSzPts val="3200"/>
              <a:buChar char="●"/>
            </a:pPr>
            <a:r>
              <a:rPr lang="en-US" sz="3200"/>
              <a:t>Compare human and chimpanzee skeletal anatomy </a:t>
            </a:r>
            <a:endParaRPr sz="3200"/>
          </a:p>
        </p:txBody>
      </p:sp>
      <p:sp>
        <p:nvSpPr>
          <p:cNvPr id="45" name="Google Shape;45;p8"/>
          <p:cNvSpPr txBox="1"/>
          <p:nvPr>
            <p:ph type="title"/>
          </p:nvPr>
        </p:nvSpPr>
        <p:spPr>
          <a:xfrm>
            <a:off x="1308100" y="0"/>
            <a:ext cx="9205384" cy="11509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Learning Objectives</a:t>
            </a:r>
            <a:endParaRPr sz="400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idx="1" type="body"/>
          </p:nvPr>
        </p:nvSpPr>
        <p:spPr>
          <a:xfrm>
            <a:off x="6919225" y="1580300"/>
            <a:ext cx="4727700" cy="42363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Lumbar vertebrae</a:t>
            </a:r>
            <a:endParaRPr sz="3200"/>
          </a:p>
          <a:p>
            <a:pPr indent="0" lvl="0" marL="914400" rtl="0" algn="l">
              <a:spcBef>
                <a:spcPts val="0"/>
              </a:spcBef>
              <a:spcAft>
                <a:spcPts val="0"/>
              </a:spcAft>
              <a:buNone/>
            </a:pPr>
            <a:r>
              <a:t/>
            </a:r>
            <a:endParaRPr sz="2400"/>
          </a:p>
        </p:txBody>
      </p:sp>
      <p:sp>
        <p:nvSpPr>
          <p:cNvPr id="174" name="Google Shape;174;p26"/>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Vertebral Column</a:t>
            </a:r>
            <a:endParaRPr sz="4000"/>
          </a:p>
        </p:txBody>
      </p:sp>
      <p:pic>
        <p:nvPicPr>
          <p:cNvPr descr="This image shows the location and structure of the lumbar vertebrae. The left panel shows the location of the lumbar vertebrae (highlighted in green) along the vertebral column. The right panel shows the inferior articular process and the major parts are labeled." id="175" name="Google Shape;175;p26"/>
          <p:cNvPicPr preferRelativeResize="0"/>
          <p:nvPr/>
        </p:nvPicPr>
        <p:blipFill>
          <a:blip r:embed="rId3">
            <a:alphaModFix/>
          </a:blip>
          <a:stretch>
            <a:fillRect/>
          </a:stretch>
        </p:blipFill>
        <p:spPr>
          <a:xfrm>
            <a:off x="847625" y="1744850"/>
            <a:ext cx="4848750" cy="447882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idx="1" type="body"/>
          </p:nvPr>
        </p:nvSpPr>
        <p:spPr>
          <a:xfrm>
            <a:off x="1247400" y="1488225"/>
            <a:ext cx="10338900" cy="43257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Sacrum</a:t>
            </a:r>
            <a:endParaRPr sz="3200"/>
          </a:p>
          <a:p>
            <a:pPr indent="-431800" lvl="0" marL="457200" rtl="0" algn="l">
              <a:spcBef>
                <a:spcPts val="0"/>
              </a:spcBef>
              <a:spcAft>
                <a:spcPts val="0"/>
              </a:spcAft>
              <a:buSzPts val="3200"/>
              <a:buChar char="●"/>
            </a:pPr>
            <a:r>
              <a:rPr lang="en-US" sz="3200"/>
              <a:t>Coccyx</a:t>
            </a:r>
            <a:endParaRPr sz="3200"/>
          </a:p>
          <a:p>
            <a:pPr indent="0" lvl="0" marL="457200" rtl="0" algn="l">
              <a:spcBef>
                <a:spcPts val="0"/>
              </a:spcBef>
              <a:spcAft>
                <a:spcPts val="0"/>
              </a:spcAft>
              <a:buNone/>
            </a:pPr>
            <a:r>
              <a:t/>
            </a:r>
            <a:endParaRPr sz="3200"/>
          </a:p>
        </p:txBody>
      </p:sp>
      <p:sp>
        <p:nvSpPr>
          <p:cNvPr id="181" name="Google Shape;181;p27"/>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 Skeleton: Vertebral Column</a:t>
            </a:r>
            <a:endParaRPr sz="4000"/>
          </a:p>
        </p:txBody>
      </p:sp>
      <p:pic>
        <p:nvPicPr>
          <p:cNvPr id="182" name="Google Shape;182;p27"/>
          <p:cNvPicPr preferRelativeResize="0"/>
          <p:nvPr/>
        </p:nvPicPr>
        <p:blipFill>
          <a:blip r:embed="rId3">
            <a:alphaModFix/>
          </a:blip>
          <a:stretch>
            <a:fillRect/>
          </a:stretch>
        </p:blipFill>
        <p:spPr>
          <a:xfrm>
            <a:off x="3692900" y="1664363"/>
            <a:ext cx="7893400" cy="3529275"/>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idx="1" type="body"/>
          </p:nvPr>
        </p:nvSpPr>
        <p:spPr>
          <a:xfrm>
            <a:off x="798600" y="1566000"/>
            <a:ext cx="37932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Sternum</a:t>
            </a:r>
            <a:endParaRPr sz="3200"/>
          </a:p>
          <a:p>
            <a:pPr indent="-406400" lvl="1" marL="914400" rtl="0" algn="l">
              <a:spcBef>
                <a:spcPts val="0"/>
              </a:spcBef>
              <a:spcAft>
                <a:spcPts val="0"/>
              </a:spcAft>
              <a:buSzPts val="2800"/>
              <a:buChar char="○"/>
            </a:pPr>
            <a:r>
              <a:rPr lang="en-US" sz="2800"/>
              <a:t>Manubrium</a:t>
            </a:r>
            <a:endParaRPr sz="2800"/>
          </a:p>
          <a:p>
            <a:pPr indent="-406400" lvl="1" marL="914400" rtl="0" algn="l">
              <a:spcBef>
                <a:spcPts val="0"/>
              </a:spcBef>
              <a:spcAft>
                <a:spcPts val="0"/>
              </a:spcAft>
              <a:buSzPts val="2800"/>
              <a:buChar char="○"/>
            </a:pPr>
            <a:r>
              <a:rPr lang="en-US" sz="2800"/>
              <a:t>Body </a:t>
            </a:r>
            <a:endParaRPr sz="2800"/>
          </a:p>
          <a:p>
            <a:pPr indent="-406400" lvl="1" marL="914400" rtl="0" algn="l">
              <a:spcBef>
                <a:spcPts val="0"/>
              </a:spcBef>
              <a:spcAft>
                <a:spcPts val="0"/>
              </a:spcAft>
              <a:buSzPts val="2800"/>
              <a:buChar char="○"/>
            </a:pPr>
            <a:r>
              <a:rPr lang="en-US" sz="2800"/>
              <a:t>Xiphoid process</a:t>
            </a:r>
            <a:endParaRPr sz="2800"/>
          </a:p>
          <a:p>
            <a:pPr indent="0" lvl="0" marL="914400" rtl="0" algn="l">
              <a:spcBef>
                <a:spcPts val="0"/>
              </a:spcBef>
              <a:spcAft>
                <a:spcPts val="0"/>
              </a:spcAft>
              <a:buNone/>
            </a:pPr>
            <a:r>
              <a:t/>
            </a:r>
            <a:endParaRPr sz="2800"/>
          </a:p>
          <a:p>
            <a:pPr indent="-431800" lvl="0" marL="457200" rtl="0" algn="l">
              <a:spcBef>
                <a:spcPts val="0"/>
              </a:spcBef>
              <a:spcAft>
                <a:spcPts val="0"/>
              </a:spcAft>
              <a:buSzPts val="3200"/>
              <a:buChar char="●"/>
            </a:pPr>
            <a:r>
              <a:rPr lang="en-US" sz="3200"/>
              <a:t>Ribs</a:t>
            </a:r>
            <a:endParaRPr sz="3200"/>
          </a:p>
          <a:p>
            <a:pPr indent="0" lvl="0" marL="914400" rtl="0" algn="l">
              <a:spcBef>
                <a:spcPts val="0"/>
              </a:spcBef>
              <a:spcAft>
                <a:spcPts val="0"/>
              </a:spcAft>
              <a:buNone/>
            </a:pPr>
            <a:r>
              <a:t/>
            </a:r>
            <a:endParaRPr sz="2400"/>
          </a:p>
        </p:txBody>
      </p:sp>
      <p:sp>
        <p:nvSpPr>
          <p:cNvPr id="188" name="Google Shape;188;p28"/>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Axial</a:t>
            </a:r>
            <a:r>
              <a:rPr lang="en-US" sz="4000"/>
              <a:t> Skeleton: </a:t>
            </a:r>
            <a:r>
              <a:rPr lang="en-US" sz="4000"/>
              <a:t>Thoracic Cage</a:t>
            </a:r>
            <a:endParaRPr sz="4000"/>
          </a:p>
        </p:txBody>
      </p:sp>
      <p:pic>
        <p:nvPicPr>
          <p:cNvPr id="189" name="Google Shape;189;p28"/>
          <p:cNvPicPr preferRelativeResize="0"/>
          <p:nvPr/>
        </p:nvPicPr>
        <p:blipFill>
          <a:blip r:embed="rId3">
            <a:alphaModFix/>
          </a:blip>
          <a:stretch>
            <a:fillRect/>
          </a:stretch>
        </p:blipFill>
        <p:spPr>
          <a:xfrm>
            <a:off x="4539625" y="1819325"/>
            <a:ext cx="7261274" cy="4293950"/>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1" type="body"/>
          </p:nvPr>
        </p:nvSpPr>
        <p:spPr>
          <a:xfrm>
            <a:off x="1308099" y="1423086"/>
            <a:ext cx="103389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Text</a:t>
            </a:r>
            <a:endParaRPr sz="3200"/>
          </a:p>
          <a:p>
            <a:pPr indent="-406400" lvl="1" marL="914400" rtl="0" algn="l">
              <a:spcBef>
                <a:spcPts val="0"/>
              </a:spcBef>
              <a:spcAft>
                <a:spcPts val="0"/>
              </a:spcAft>
              <a:buSzPts val="2800"/>
              <a:buChar char="○"/>
            </a:pPr>
            <a:r>
              <a:rPr lang="en-US" sz="2800"/>
              <a:t>More text</a:t>
            </a:r>
            <a:endParaRPr sz="2800"/>
          </a:p>
          <a:p>
            <a:pPr indent="-381000" lvl="2" marL="1371600" rtl="0" algn="l">
              <a:spcBef>
                <a:spcPts val="0"/>
              </a:spcBef>
              <a:spcAft>
                <a:spcPts val="0"/>
              </a:spcAft>
              <a:buSzPts val="2400"/>
              <a:buChar char="■"/>
            </a:pPr>
            <a:r>
              <a:rPr lang="en-US" sz="2400"/>
              <a:t>More text</a:t>
            </a:r>
            <a:endParaRPr sz="2400"/>
          </a:p>
        </p:txBody>
      </p:sp>
      <p:sp>
        <p:nvSpPr>
          <p:cNvPr id="195" name="Google Shape;195;p29"/>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Appendicular Skeleton: </a:t>
            </a:r>
            <a:r>
              <a:rPr lang="en-US" sz="4000"/>
              <a:t>Pectoral Girdle</a:t>
            </a:r>
            <a:endParaRPr sz="4000"/>
          </a:p>
        </p:txBody>
      </p:sp>
      <p:pic>
        <p:nvPicPr>
          <p:cNvPr id="196" name="Google Shape;196;p29"/>
          <p:cNvPicPr preferRelativeResize="0"/>
          <p:nvPr/>
        </p:nvPicPr>
        <p:blipFill rotWithShape="1">
          <a:blip r:embed="rId3">
            <a:alphaModFix/>
          </a:blip>
          <a:srcRect b="0" l="0" r="0" t="18180"/>
          <a:stretch/>
        </p:blipFill>
        <p:spPr>
          <a:xfrm>
            <a:off x="381000" y="1143000"/>
            <a:ext cx="5001078" cy="5638799"/>
          </a:xfrm>
          <a:prstGeom prst="rect">
            <a:avLst/>
          </a:prstGeom>
          <a:noFill/>
          <a:ln>
            <a:noFill/>
          </a:ln>
        </p:spPr>
      </p:pic>
      <p:sp>
        <p:nvSpPr>
          <p:cNvPr id="197" name="Google Shape;197;p29"/>
          <p:cNvSpPr txBox="1"/>
          <p:nvPr>
            <p:ph idx="1" type="body"/>
          </p:nvPr>
        </p:nvSpPr>
        <p:spPr>
          <a:xfrm>
            <a:off x="6752325" y="1362375"/>
            <a:ext cx="37932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Clavicle</a:t>
            </a:r>
            <a:endParaRPr sz="3200"/>
          </a:p>
          <a:p>
            <a:pPr indent="-431800" lvl="0" marL="457200" rtl="0" algn="l">
              <a:spcBef>
                <a:spcPts val="0"/>
              </a:spcBef>
              <a:spcAft>
                <a:spcPts val="0"/>
              </a:spcAft>
              <a:buSzPts val="3200"/>
              <a:buChar char="●"/>
            </a:pPr>
            <a:r>
              <a:rPr lang="en-US" sz="3200"/>
              <a:t>Scapula</a:t>
            </a:r>
            <a:endParaRPr sz="3200"/>
          </a:p>
          <a:p>
            <a:pPr indent="0" lvl="0" marL="914400" rtl="0" algn="l">
              <a:spcBef>
                <a:spcPts val="0"/>
              </a:spcBef>
              <a:spcAft>
                <a:spcPts val="0"/>
              </a:spcAft>
              <a:buNone/>
            </a:pPr>
            <a:r>
              <a:t/>
            </a:r>
            <a:endParaRPr sz="3200"/>
          </a:p>
        </p:txBody>
      </p:sp>
      <p:pic>
        <p:nvPicPr>
          <p:cNvPr id="198" name="Google Shape;198;p29"/>
          <p:cNvPicPr preferRelativeResize="0"/>
          <p:nvPr/>
        </p:nvPicPr>
        <p:blipFill>
          <a:blip r:embed="rId4">
            <a:alphaModFix/>
          </a:blip>
          <a:stretch>
            <a:fillRect/>
          </a:stretch>
        </p:blipFill>
        <p:spPr>
          <a:xfrm>
            <a:off x="5795612" y="2489650"/>
            <a:ext cx="6011425" cy="3968325"/>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idx="1" type="body"/>
          </p:nvPr>
        </p:nvSpPr>
        <p:spPr>
          <a:xfrm>
            <a:off x="1308099" y="1423086"/>
            <a:ext cx="103389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Text</a:t>
            </a:r>
            <a:endParaRPr sz="3200"/>
          </a:p>
          <a:p>
            <a:pPr indent="-406400" lvl="1" marL="914400" rtl="0" algn="l">
              <a:spcBef>
                <a:spcPts val="0"/>
              </a:spcBef>
              <a:spcAft>
                <a:spcPts val="0"/>
              </a:spcAft>
              <a:buSzPts val="2800"/>
              <a:buChar char="○"/>
            </a:pPr>
            <a:r>
              <a:rPr lang="en-US" sz="2800"/>
              <a:t>More text</a:t>
            </a:r>
            <a:endParaRPr sz="2800"/>
          </a:p>
          <a:p>
            <a:pPr indent="-381000" lvl="2" marL="1371600" rtl="0" algn="l">
              <a:spcBef>
                <a:spcPts val="0"/>
              </a:spcBef>
              <a:spcAft>
                <a:spcPts val="0"/>
              </a:spcAft>
              <a:buSzPts val="2400"/>
              <a:buChar char="■"/>
            </a:pPr>
            <a:r>
              <a:rPr lang="en-US" sz="2400"/>
              <a:t>More text</a:t>
            </a:r>
            <a:endParaRPr sz="2400"/>
          </a:p>
        </p:txBody>
      </p:sp>
      <p:sp>
        <p:nvSpPr>
          <p:cNvPr id="204" name="Google Shape;204;p30"/>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Appendicular Skeleton: </a:t>
            </a:r>
            <a:r>
              <a:rPr lang="en-US" sz="4000"/>
              <a:t>Upper Limb</a:t>
            </a:r>
            <a:endParaRPr sz="4000"/>
          </a:p>
        </p:txBody>
      </p:sp>
      <p:pic>
        <p:nvPicPr>
          <p:cNvPr id="205" name="Google Shape;205;p30"/>
          <p:cNvPicPr preferRelativeResize="0"/>
          <p:nvPr/>
        </p:nvPicPr>
        <p:blipFill>
          <a:blip r:embed="rId3">
            <a:alphaModFix/>
          </a:blip>
          <a:stretch>
            <a:fillRect/>
          </a:stretch>
        </p:blipFill>
        <p:spPr>
          <a:xfrm>
            <a:off x="229250" y="1167562"/>
            <a:ext cx="4200525" cy="5311632"/>
          </a:xfrm>
          <a:prstGeom prst="rect">
            <a:avLst/>
          </a:prstGeom>
          <a:noFill/>
          <a:ln>
            <a:noFill/>
          </a:ln>
        </p:spPr>
      </p:pic>
      <p:pic>
        <p:nvPicPr>
          <p:cNvPr id="206" name="Google Shape;206;p30"/>
          <p:cNvPicPr preferRelativeResize="0"/>
          <p:nvPr/>
        </p:nvPicPr>
        <p:blipFill>
          <a:blip r:embed="rId4">
            <a:alphaModFix/>
          </a:blip>
          <a:stretch>
            <a:fillRect/>
          </a:stretch>
        </p:blipFill>
        <p:spPr>
          <a:xfrm>
            <a:off x="4833383" y="1180200"/>
            <a:ext cx="4102342" cy="5311625"/>
          </a:xfrm>
          <a:prstGeom prst="rect">
            <a:avLst/>
          </a:prstGeom>
          <a:noFill/>
          <a:ln>
            <a:noFill/>
          </a:ln>
        </p:spPr>
      </p:pic>
      <p:sp>
        <p:nvSpPr>
          <p:cNvPr id="207" name="Google Shape;207;p30"/>
          <p:cNvSpPr txBox="1"/>
          <p:nvPr>
            <p:ph idx="1" type="body"/>
          </p:nvPr>
        </p:nvSpPr>
        <p:spPr>
          <a:xfrm>
            <a:off x="9241150" y="1347200"/>
            <a:ext cx="28368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Humerus</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Ulna</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Radius</a:t>
            </a:r>
            <a:endParaRPr sz="3200"/>
          </a:p>
          <a:p>
            <a:pPr indent="0" lvl="0" marL="914400" rtl="0" algn="l">
              <a:spcBef>
                <a:spcPts val="0"/>
              </a:spcBef>
              <a:spcAft>
                <a:spcPts val="0"/>
              </a:spcAft>
              <a:buNone/>
            </a:pPr>
            <a:r>
              <a:t/>
            </a:r>
            <a:endParaRPr sz="240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Appendicular Skeleton: Upper Limb</a:t>
            </a:r>
            <a:endParaRPr sz="4000"/>
          </a:p>
        </p:txBody>
      </p:sp>
      <p:sp>
        <p:nvSpPr>
          <p:cNvPr id="213" name="Google Shape;213;p31"/>
          <p:cNvSpPr txBox="1"/>
          <p:nvPr>
            <p:ph idx="1" type="body"/>
          </p:nvPr>
        </p:nvSpPr>
        <p:spPr>
          <a:xfrm>
            <a:off x="8072325" y="1463975"/>
            <a:ext cx="4005600" cy="44169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Carpals</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Metacarpal bones</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Phalanges</a:t>
            </a:r>
            <a:endParaRPr sz="3200"/>
          </a:p>
          <a:p>
            <a:pPr indent="0" lvl="0" marL="914400" rtl="0" algn="l">
              <a:spcBef>
                <a:spcPts val="0"/>
              </a:spcBef>
              <a:spcAft>
                <a:spcPts val="0"/>
              </a:spcAft>
              <a:buNone/>
            </a:pPr>
            <a:r>
              <a:t/>
            </a:r>
            <a:endParaRPr sz="2400"/>
          </a:p>
        </p:txBody>
      </p:sp>
      <p:pic>
        <p:nvPicPr>
          <p:cNvPr id="214" name="Google Shape;214;p31"/>
          <p:cNvPicPr preferRelativeResize="0"/>
          <p:nvPr/>
        </p:nvPicPr>
        <p:blipFill>
          <a:blip r:embed="rId3">
            <a:alphaModFix/>
          </a:blip>
          <a:stretch>
            <a:fillRect/>
          </a:stretch>
        </p:blipFill>
        <p:spPr>
          <a:xfrm>
            <a:off x="865500" y="1303200"/>
            <a:ext cx="6719850" cy="5404400"/>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idx="1" type="body"/>
          </p:nvPr>
        </p:nvSpPr>
        <p:spPr>
          <a:xfrm>
            <a:off x="513075" y="1505000"/>
            <a:ext cx="52404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Os coxae</a:t>
            </a:r>
            <a:endParaRPr sz="3200"/>
          </a:p>
          <a:p>
            <a:pPr indent="-406400" lvl="1" marL="914400" rtl="0" algn="l">
              <a:spcBef>
                <a:spcPts val="0"/>
              </a:spcBef>
              <a:spcAft>
                <a:spcPts val="0"/>
              </a:spcAft>
              <a:buSzPts val="2800"/>
              <a:buChar char="○"/>
            </a:pPr>
            <a:r>
              <a:rPr lang="en-US" sz="2800"/>
              <a:t>Ilium</a:t>
            </a:r>
            <a:endParaRPr sz="2800"/>
          </a:p>
          <a:p>
            <a:pPr indent="-406400" lvl="1" marL="914400" rtl="0" algn="l">
              <a:spcBef>
                <a:spcPts val="0"/>
              </a:spcBef>
              <a:spcAft>
                <a:spcPts val="0"/>
              </a:spcAft>
              <a:buSzPts val="2800"/>
              <a:buChar char="○"/>
            </a:pPr>
            <a:r>
              <a:rPr lang="en-US" sz="2800"/>
              <a:t>Ischium</a:t>
            </a:r>
            <a:endParaRPr sz="2800"/>
          </a:p>
          <a:p>
            <a:pPr indent="-406400" lvl="1" marL="914400" rtl="0" algn="l">
              <a:spcBef>
                <a:spcPts val="0"/>
              </a:spcBef>
              <a:spcAft>
                <a:spcPts val="0"/>
              </a:spcAft>
              <a:buSzPts val="2800"/>
              <a:buChar char="○"/>
            </a:pPr>
            <a:r>
              <a:rPr lang="en-US" sz="2800"/>
              <a:t>Pubis</a:t>
            </a:r>
            <a:endParaRPr sz="2800"/>
          </a:p>
          <a:p>
            <a:pPr indent="-406400" lvl="2" marL="1371600" rtl="0" algn="l">
              <a:spcBef>
                <a:spcPts val="0"/>
              </a:spcBef>
              <a:spcAft>
                <a:spcPts val="0"/>
              </a:spcAft>
              <a:buSzPts val="2800"/>
              <a:buChar char="■"/>
            </a:pPr>
            <a:r>
              <a:rPr lang="en-US" sz="2800"/>
              <a:t>Ischiopubic ramus</a:t>
            </a:r>
            <a:endParaRPr sz="2800"/>
          </a:p>
          <a:p>
            <a:pPr indent="-406400" lvl="2" marL="1371600" rtl="0" algn="l">
              <a:spcBef>
                <a:spcPts val="0"/>
              </a:spcBef>
              <a:spcAft>
                <a:spcPts val="0"/>
              </a:spcAft>
              <a:buSzPts val="2800"/>
              <a:buChar char="■"/>
            </a:pPr>
            <a:r>
              <a:rPr lang="en-US" sz="2800"/>
              <a:t>Pubic symphysis</a:t>
            </a:r>
            <a:endParaRPr sz="2800"/>
          </a:p>
          <a:p>
            <a:pPr indent="-406400" lvl="2" marL="1371600" rtl="0" algn="l">
              <a:spcBef>
                <a:spcPts val="0"/>
              </a:spcBef>
              <a:spcAft>
                <a:spcPts val="0"/>
              </a:spcAft>
              <a:buSzPts val="2800"/>
              <a:buChar char="■"/>
            </a:pPr>
            <a:r>
              <a:rPr lang="en-US" sz="2800"/>
              <a:t>Subpubic concavity</a:t>
            </a:r>
            <a:endParaRPr sz="2800"/>
          </a:p>
          <a:p>
            <a:pPr indent="-406400" lvl="2" marL="1371600" rtl="0" algn="l">
              <a:spcBef>
                <a:spcPts val="0"/>
              </a:spcBef>
              <a:spcAft>
                <a:spcPts val="0"/>
              </a:spcAft>
              <a:buSzPts val="2800"/>
              <a:buChar char="■"/>
            </a:pPr>
            <a:r>
              <a:rPr lang="en-US" sz="2800"/>
              <a:t>Obturator foramen</a:t>
            </a:r>
            <a:endParaRPr sz="2800"/>
          </a:p>
        </p:txBody>
      </p:sp>
      <p:sp>
        <p:nvSpPr>
          <p:cNvPr id="220" name="Google Shape;220;p32"/>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Appendicular Skeleton: </a:t>
            </a:r>
            <a:r>
              <a:rPr lang="en-US" sz="4000"/>
              <a:t>Pelvic Girdle</a:t>
            </a:r>
            <a:endParaRPr sz="4000"/>
          </a:p>
        </p:txBody>
      </p:sp>
      <p:pic>
        <p:nvPicPr>
          <p:cNvPr id="221" name="Google Shape;221;p32"/>
          <p:cNvPicPr preferRelativeResize="0"/>
          <p:nvPr/>
        </p:nvPicPr>
        <p:blipFill>
          <a:blip r:embed="rId3">
            <a:alphaModFix/>
          </a:blip>
          <a:stretch>
            <a:fillRect/>
          </a:stretch>
        </p:blipFill>
        <p:spPr>
          <a:xfrm>
            <a:off x="5314600" y="1310925"/>
            <a:ext cx="6522700" cy="4682950"/>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ph idx="1" type="body"/>
          </p:nvPr>
        </p:nvSpPr>
        <p:spPr>
          <a:xfrm>
            <a:off x="8494325" y="1423075"/>
            <a:ext cx="31527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Femur</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Tibia</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Fibula</a:t>
            </a:r>
            <a:endParaRPr sz="2400"/>
          </a:p>
        </p:txBody>
      </p:sp>
      <p:sp>
        <p:nvSpPr>
          <p:cNvPr id="227" name="Google Shape;227;p33"/>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Appendicular Skeleton: </a:t>
            </a:r>
            <a:r>
              <a:rPr lang="en-US" sz="4000"/>
              <a:t>Lower Limb</a:t>
            </a:r>
            <a:endParaRPr sz="4000"/>
          </a:p>
        </p:txBody>
      </p:sp>
      <p:pic>
        <p:nvPicPr>
          <p:cNvPr id="228" name="Google Shape;228;p33"/>
          <p:cNvPicPr preferRelativeResize="0"/>
          <p:nvPr/>
        </p:nvPicPr>
        <p:blipFill>
          <a:blip r:embed="rId3">
            <a:alphaModFix/>
          </a:blip>
          <a:stretch>
            <a:fillRect/>
          </a:stretch>
        </p:blipFill>
        <p:spPr>
          <a:xfrm>
            <a:off x="274475" y="1181013"/>
            <a:ext cx="3489525" cy="5462825"/>
          </a:xfrm>
          <a:prstGeom prst="rect">
            <a:avLst/>
          </a:prstGeom>
          <a:noFill/>
          <a:ln>
            <a:noFill/>
          </a:ln>
        </p:spPr>
      </p:pic>
      <p:pic>
        <p:nvPicPr>
          <p:cNvPr id="229" name="Google Shape;229;p33"/>
          <p:cNvPicPr preferRelativeResize="0"/>
          <p:nvPr/>
        </p:nvPicPr>
        <p:blipFill>
          <a:blip r:embed="rId4">
            <a:alphaModFix/>
          </a:blip>
          <a:stretch>
            <a:fillRect/>
          </a:stretch>
        </p:blipFill>
        <p:spPr>
          <a:xfrm>
            <a:off x="3867725" y="1211225"/>
            <a:ext cx="4432774" cy="5462824"/>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idx="1" type="body"/>
          </p:nvPr>
        </p:nvSpPr>
        <p:spPr>
          <a:xfrm>
            <a:off x="955725" y="1393125"/>
            <a:ext cx="31527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Tarsals</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Metatarsals</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Phalanges</a:t>
            </a:r>
            <a:endParaRPr sz="3200"/>
          </a:p>
        </p:txBody>
      </p:sp>
      <p:sp>
        <p:nvSpPr>
          <p:cNvPr id="235" name="Google Shape;235;p34"/>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Appendicular Skeleton: Lower Limb</a:t>
            </a:r>
            <a:endParaRPr sz="4000"/>
          </a:p>
        </p:txBody>
      </p:sp>
      <p:pic>
        <p:nvPicPr>
          <p:cNvPr id="236" name="Google Shape;236;p34"/>
          <p:cNvPicPr preferRelativeResize="0"/>
          <p:nvPr/>
        </p:nvPicPr>
        <p:blipFill>
          <a:blip r:embed="rId3">
            <a:alphaModFix/>
          </a:blip>
          <a:stretch>
            <a:fillRect/>
          </a:stretch>
        </p:blipFill>
        <p:spPr>
          <a:xfrm>
            <a:off x="4505975" y="1385900"/>
            <a:ext cx="6797575" cy="4967450"/>
          </a:xfrm>
          <a:prstGeom prst="rect">
            <a:avLst/>
          </a:prstGeom>
          <a:noFill/>
          <a:ln>
            <a:no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idx="1" type="body"/>
          </p:nvPr>
        </p:nvSpPr>
        <p:spPr>
          <a:xfrm>
            <a:off x="3709875" y="1423075"/>
            <a:ext cx="81093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206 bones in adult skeleton </a:t>
            </a:r>
            <a:endParaRPr sz="3200"/>
          </a:p>
          <a:p>
            <a:pPr indent="-406400" lvl="1" marL="914400" rtl="0" algn="l">
              <a:spcBef>
                <a:spcPts val="0"/>
              </a:spcBef>
              <a:spcAft>
                <a:spcPts val="0"/>
              </a:spcAft>
              <a:buSzPts val="2800"/>
              <a:buChar char="○"/>
            </a:pPr>
            <a:r>
              <a:rPr lang="en-US" sz="2800"/>
              <a:t>Each develops from multiple centers of ossification</a:t>
            </a:r>
            <a:endParaRPr sz="2800"/>
          </a:p>
          <a:p>
            <a:pPr indent="-406400" lvl="1" marL="914400" rtl="0" algn="l">
              <a:spcBef>
                <a:spcPts val="0"/>
              </a:spcBef>
              <a:spcAft>
                <a:spcPts val="0"/>
              </a:spcAft>
              <a:buSzPts val="2800"/>
              <a:buChar char="○"/>
            </a:pPr>
            <a:r>
              <a:rPr lang="en-US" sz="2800"/>
              <a:t>Babies born with ~450 bones </a:t>
            </a:r>
            <a:endParaRPr sz="2800"/>
          </a:p>
          <a:p>
            <a:pPr indent="-406400" lvl="1" marL="914400" rtl="0" algn="l">
              <a:spcBef>
                <a:spcPts val="0"/>
              </a:spcBef>
              <a:spcAft>
                <a:spcPts val="0"/>
              </a:spcAft>
              <a:buSzPts val="2800"/>
              <a:buChar char="○"/>
            </a:pPr>
            <a:r>
              <a:rPr lang="en-US" sz="2800"/>
              <a:t>Epiphyseal growth plate of cartilage</a:t>
            </a:r>
            <a:endParaRPr sz="2800"/>
          </a:p>
          <a:p>
            <a:pPr indent="0" lvl="0" marL="914400" rtl="0" algn="l">
              <a:spcBef>
                <a:spcPts val="0"/>
              </a:spcBef>
              <a:spcAft>
                <a:spcPts val="0"/>
              </a:spcAft>
              <a:buNone/>
            </a:pPr>
            <a:r>
              <a:t/>
            </a:r>
            <a:endParaRPr sz="2800"/>
          </a:p>
          <a:p>
            <a:pPr indent="-431800" lvl="0" marL="457200" rtl="0" algn="l">
              <a:spcBef>
                <a:spcPts val="0"/>
              </a:spcBef>
              <a:spcAft>
                <a:spcPts val="0"/>
              </a:spcAft>
              <a:buSzPts val="3200"/>
              <a:buChar char="●"/>
            </a:pPr>
            <a:r>
              <a:rPr lang="en-US" sz="3200"/>
              <a:t>Dentition</a:t>
            </a:r>
            <a:endParaRPr sz="3200"/>
          </a:p>
          <a:p>
            <a:pPr indent="-406400" lvl="1" marL="914400" rtl="0" algn="l">
              <a:spcBef>
                <a:spcPts val="0"/>
              </a:spcBef>
              <a:spcAft>
                <a:spcPts val="0"/>
              </a:spcAft>
              <a:buSzPts val="2800"/>
              <a:buChar char="○"/>
            </a:pPr>
            <a:r>
              <a:rPr lang="en-US" sz="2800"/>
              <a:t>Deciduous (baby) </a:t>
            </a:r>
            <a:endParaRPr sz="2800"/>
          </a:p>
          <a:p>
            <a:pPr indent="-406400" lvl="1" marL="914400" rtl="0" algn="l">
              <a:spcBef>
                <a:spcPts val="0"/>
              </a:spcBef>
              <a:spcAft>
                <a:spcPts val="0"/>
              </a:spcAft>
              <a:buSzPts val="2800"/>
              <a:buChar char="○"/>
            </a:pPr>
            <a:r>
              <a:rPr lang="en-US" sz="2800"/>
              <a:t>Permanent (adult)</a:t>
            </a:r>
            <a:endParaRPr sz="2800"/>
          </a:p>
          <a:p>
            <a:pPr indent="-406400" lvl="1" marL="914400" rtl="0" algn="l">
              <a:spcBef>
                <a:spcPts val="0"/>
              </a:spcBef>
              <a:spcAft>
                <a:spcPts val="0"/>
              </a:spcAft>
              <a:buSzPts val="2800"/>
              <a:buChar char="○"/>
            </a:pPr>
            <a:r>
              <a:rPr lang="en-US" sz="2800"/>
              <a:t>Useful for age estimation</a:t>
            </a:r>
            <a:endParaRPr sz="2800"/>
          </a:p>
        </p:txBody>
      </p:sp>
      <p:sp>
        <p:nvSpPr>
          <p:cNvPr id="242" name="Google Shape;242;p35"/>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Differences in Adult and Subadult Skeletons</a:t>
            </a:r>
            <a:endParaRPr sz="4000"/>
          </a:p>
        </p:txBody>
      </p:sp>
      <p:pic>
        <p:nvPicPr>
          <p:cNvPr id="243" name="Google Shape;243;p35"/>
          <p:cNvPicPr preferRelativeResize="0"/>
          <p:nvPr/>
        </p:nvPicPr>
        <p:blipFill>
          <a:blip r:embed="rId3">
            <a:alphaModFix/>
          </a:blip>
          <a:stretch>
            <a:fillRect/>
          </a:stretch>
        </p:blipFill>
        <p:spPr>
          <a:xfrm>
            <a:off x="388222" y="1423075"/>
            <a:ext cx="3114985" cy="4460599"/>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9"/>
          <p:cNvSpPr txBox="1"/>
          <p:nvPr>
            <p:ph idx="1" type="body"/>
          </p:nvPr>
        </p:nvSpPr>
        <p:spPr>
          <a:xfrm>
            <a:off x="1308099" y="1423086"/>
            <a:ext cx="10338816"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Anatomical position</a:t>
            </a:r>
            <a:endParaRPr sz="3200"/>
          </a:p>
          <a:p>
            <a:pPr indent="0" lvl="0" marL="0" rtl="0" algn="l">
              <a:spcBef>
                <a:spcPts val="0"/>
              </a:spcBef>
              <a:spcAft>
                <a:spcPts val="0"/>
              </a:spcAft>
              <a:buNone/>
            </a:pPr>
            <a:r>
              <a:t/>
            </a:r>
            <a:endParaRPr sz="2600"/>
          </a:p>
        </p:txBody>
      </p:sp>
      <p:sp>
        <p:nvSpPr>
          <p:cNvPr id="51" name="Google Shape;51;p9"/>
          <p:cNvSpPr txBox="1"/>
          <p:nvPr>
            <p:ph type="title"/>
          </p:nvPr>
        </p:nvSpPr>
        <p:spPr>
          <a:xfrm>
            <a:off x="1308100" y="0"/>
            <a:ext cx="9205384" cy="11509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Anatomical Terminology</a:t>
            </a:r>
            <a:endParaRPr sz="4000"/>
          </a:p>
        </p:txBody>
      </p:sp>
      <p:pic>
        <p:nvPicPr>
          <p:cNvPr id="52" name="Google Shape;52;p9"/>
          <p:cNvPicPr preferRelativeResize="0"/>
          <p:nvPr/>
        </p:nvPicPr>
        <p:blipFill>
          <a:blip r:embed="rId3">
            <a:alphaModFix/>
          </a:blip>
          <a:stretch>
            <a:fillRect/>
          </a:stretch>
        </p:blipFill>
        <p:spPr>
          <a:xfrm>
            <a:off x="5903475" y="1423075"/>
            <a:ext cx="5460142" cy="4800600"/>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idx="1" type="body"/>
          </p:nvPr>
        </p:nvSpPr>
        <p:spPr>
          <a:xfrm>
            <a:off x="511650" y="1423075"/>
            <a:ext cx="71724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Humans compared to chimpanzees (</a:t>
            </a:r>
            <a:r>
              <a:rPr i="1" lang="en-US" sz="3200"/>
              <a:t>Pan troglodytes</a:t>
            </a:r>
            <a:r>
              <a:rPr lang="en-US" sz="3200"/>
              <a:t>) </a:t>
            </a:r>
            <a:endParaRPr sz="3200"/>
          </a:p>
          <a:p>
            <a:pPr indent="0" lvl="0" marL="457200" rtl="0" algn="l">
              <a:spcBef>
                <a:spcPts val="0"/>
              </a:spcBef>
              <a:spcAft>
                <a:spcPts val="0"/>
              </a:spcAft>
              <a:buNone/>
            </a:pPr>
            <a:r>
              <a:t/>
            </a:r>
            <a:endParaRPr sz="3200"/>
          </a:p>
          <a:p>
            <a:pPr indent="-431800" lvl="0" marL="457200" rtl="0" algn="l">
              <a:spcBef>
                <a:spcPts val="0"/>
              </a:spcBef>
              <a:spcAft>
                <a:spcPts val="0"/>
              </a:spcAft>
              <a:buSzPts val="3200"/>
              <a:buChar char="●"/>
            </a:pPr>
            <a:r>
              <a:rPr lang="en-US" sz="3200"/>
              <a:t>Adapted for bipedal locomotion</a:t>
            </a:r>
            <a:endParaRPr sz="3200"/>
          </a:p>
          <a:p>
            <a:pPr indent="-406400" lvl="1" marL="914400" rtl="0" algn="l">
              <a:spcBef>
                <a:spcPts val="0"/>
              </a:spcBef>
              <a:spcAft>
                <a:spcPts val="0"/>
              </a:spcAft>
              <a:buSzPts val="2800"/>
              <a:buChar char="○"/>
            </a:pPr>
            <a:r>
              <a:rPr lang="en-US" sz="2800"/>
              <a:t>Anterior foramen magnum </a:t>
            </a:r>
            <a:endParaRPr sz="2800"/>
          </a:p>
          <a:p>
            <a:pPr indent="-406400" lvl="1" marL="914400" rtl="0" algn="l">
              <a:spcBef>
                <a:spcPts val="0"/>
              </a:spcBef>
              <a:spcAft>
                <a:spcPts val="0"/>
              </a:spcAft>
              <a:buSzPts val="2800"/>
              <a:buChar char="○"/>
            </a:pPr>
            <a:r>
              <a:rPr lang="en-US" sz="2800"/>
              <a:t>S-curved vertebral column</a:t>
            </a:r>
            <a:endParaRPr sz="2800"/>
          </a:p>
          <a:p>
            <a:pPr indent="-406400" lvl="1" marL="914400" rtl="0" algn="l">
              <a:spcBef>
                <a:spcPts val="0"/>
              </a:spcBef>
              <a:spcAft>
                <a:spcPts val="0"/>
              </a:spcAft>
              <a:buSzPts val="2800"/>
              <a:buChar char="○"/>
            </a:pPr>
            <a:r>
              <a:rPr lang="en-US" sz="2800"/>
              <a:t>Pelvic girdle </a:t>
            </a:r>
            <a:endParaRPr sz="2800"/>
          </a:p>
          <a:p>
            <a:pPr indent="-406400" lvl="2" marL="1371600" rtl="0" algn="l">
              <a:spcBef>
                <a:spcPts val="0"/>
              </a:spcBef>
              <a:spcAft>
                <a:spcPts val="0"/>
              </a:spcAft>
              <a:buSzPts val="2800"/>
              <a:buChar char="■"/>
            </a:pPr>
            <a:r>
              <a:rPr lang="en-US" sz="2800"/>
              <a:t>Ilium flares out laterally </a:t>
            </a:r>
            <a:endParaRPr sz="2800"/>
          </a:p>
          <a:p>
            <a:pPr indent="-406400" lvl="2" marL="1371600" rtl="0" algn="l">
              <a:spcBef>
                <a:spcPts val="0"/>
              </a:spcBef>
              <a:spcAft>
                <a:spcPts val="0"/>
              </a:spcAft>
              <a:buSzPts val="2800"/>
              <a:buChar char="■"/>
            </a:pPr>
            <a:r>
              <a:rPr lang="en-US" sz="2800"/>
              <a:t>Gluteus medius and minimus are </a:t>
            </a:r>
            <a:r>
              <a:rPr lang="en-US" sz="2800"/>
              <a:t>hip abductors (vs.</a:t>
            </a:r>
            <a:r>
              <a:rPr lang="en-US" sz="2800"/>
              <a:t> hip extensors) </a:t>
            </a:r>
            <a:endParaRPr sz="2800"/>
          </a:p>
        </p:txBody>
      </p:sp>
      <p:sp>
        <p:nvSpPr>
          <p:cNvPr id="249" name="Google Shape;249;p36"/>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Comparative Skeletal Anatomy</a:t>
            </a:r>
            <a:endParaRPr sz="4000"/>
          </a:p>
        </p:txBody>
      </p:sp>
      <p:pic>
        <p:nvPicPr>
          <p:cNvPr id="250" name="Google Shape;250;p36"/>
          <p:cNvPicPr preferRelativeResize="0"/>
          <p:nvPr/>
        </p:nvPicPr>
        <p:blipFill>
          <a:blip r:embed="rId3">
            <a:alphaModFix/>
          </a:blip>
          <a:stretch>
            <a:fillRect/>
          </a:stretch>
        </p:blipFill>
        <p:spPr>
          <a:xfrm>
            <a:off x="7763425" y="1231975"/>
            <a:ext cx="4301761" cy="4800601"/>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idx="1" type="body"/>
          </p:nvPr>
        </p:nvSpPr>
        <p:spPr>
          <a:xfrm>
            <a:off x="457525" y="1423075"/>
            <a:ext cx="73725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Adapted for bipedal locomotion</a:t>
            </a:r>
            <a:endParaRPr sz="3200"/>
          </a:p>
          <a:p>
            <a:pPr indent="-406400" lvl="1" marL="914400" rtl="0" algn="l">
              <a:spcBef>
                <a:spcPts val="0"/>
              </a:spcBef>
              <a:spcAft>
                <a:spcPts val="0"/>
              </a:spcAft>
              <a:buSzPts val="2800"/>
              <a:buChar char="○"/>
            </a:pPr>
            <a:r>
              <a:rPr lang="en-US" sz="2800"/>
              <a:t>Angle of femoral diaphysis more oblique </a:t>
            </a:r>
            <a:endParaRPr sz="2800"/>
          </a:p>
          <a:p>
            <a:pPr indent="-406400" lvl="1" marL="914400" rtl="0" algn="l">
              <a:spcBef>
                <a:spcPts val="0"/>
              </a:spcBef>
              <a:spcAft>
                <a:spcPts val="0"/>
              </a:spcAft>
              <a:buSzPts val="2800"/>
              <a:buChar char="○"/>
            </a:pPr>
            <a:r>
              <a:rPr lang="en-US" sz="2800"/>
              <a:t>Oversize hip and knee joints </a:t>
            </a:r>
            <a:endParaRPr sz="2800"/>
          </a:p>
          <a:p>
            <a:pPr indent="-406400" lvl="1" marL="914400" rtl="0" algn="l">
              <a:spcBef>
                <a:spcPts val="0"/>
              </a:spcBef>
              <a:spcAft>
                <a:spcPts val="0"/>
              </a:spcAft>
              <a:buSzPts val="2800"/>
              <a:buChar char="○"/>
            </a:pPr>
            <a:r>
              <a:rPr lang="en-US" sz="2800"/>
              <a:t>Phalanges less curved </a:t>
            </a:r>
            <a:endParaRPr sz="2800"/>
          </a:p>
          <a:p>
            <a:pPr indent="-406400" lvl="1" marL="914400" rtl="0" algn="l">
              <a:spcBef>
                <a:spcPts val="0"/>
              </a:spcBef>
              <a:spcAft>
                <a:spcPts val="0"/>
              </a:spcAft>
              <a:buSzPts val="2800"/>
              <a:buChar char="○"/>
            </a:pPr>
            <a:r>
              <a:rPr lang="en-US" sz="2800"/>
              <a:t>Convergent big toe </a:t>
            </a:r>
            <a:endParaRPr sz="2800"/>
          </a:p>
        </p:txBody>
      </p:sp>
      <p:sp>
        <p:nvSpPr>
          <p:cNvPr id="256" name="Google Shape;256;p37"/>
          <p:cNvSpPr txBox="1"/>
          <p:nvPr>
            <p:ph type="title"/>
          </p:nvPr>
        </p:nvSpPr>
        <p:spPr>
          <a:xfrm>
            <a:off x="1308100" y="0"/>
            <a:ext cx="10086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Comparative Skeletal Anatomy</a:t>
            </a:r>
            <a:endParaRPr sz="4000"/>
          </a:p>
        </p:txBody>
      </p:sp>
      <p:pic>
        <p:nvPicPr>
          <p:cNvPr id="257" name="Google Shape;257;p37"/>
          <p:cNvPicPr preferRelativeResize="0"/>
          <p:nvPr/>
        </p:nvPicPr>
        <p:blipFill>
          <a:blip r:embed="rId3">
            <a:alphaModFix/>
          </a:blip>
          <a:stretch>
            <a:fillRect/>
          </a:stretch>
        </p:blipFill>
        <p:spPr>
          <a:xfrm>
            <a:off x="7763425" y="1231975"/>
            <a:ext cx="4301761" cy="4800601"/>
          </a:xfrm>
          <a:prstGeom prst="rect">
            <a:avLst/>
          </a:prstGeom>
          <a:noFill/>
          <a:ln>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1308100" y="0"/>
            <a:ext cx="9205384" cy="11509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Attributions</a:t>
            </a:r>
            <a:endParaRPr sz="4000"/>
          </a:p>
        </p:txBody>
      </p:sp>
      <p:graphicFrame>
        <p:nvGraphicFramePr>
          <p:cNvPr id="263" name="Google Shape;263;p38"/>
          <p:cNvGraphicFramePr/>
          <p:nvPr/>
        </p:nvGraphicFramePr>
        <p:xfrm>
          <a:off x="476500" y="1227155"/>
          <a:ext cx="3000000" cy="3000000"/>
        </p:xfrm>
        <a:graphic>
          <a:graphicData uri="http://schemas.openxmlformats.org/drawingml/2006/table">
            <a:tbl>
              <a:tblPr bandRow="1" firstRow="1">
                <a:noFill/>
                <a:tableStyleId>{6D10DAE3-740D-4DF7-B67E-2AD376F8E4F1}</a:tableStyleId>
              </a:tblPr>
              <a:tblGrid>
                <a:gridCol w="916275"/>
                <a:gridCol w="893025"/>
                <a:gridCol w="9138200"/>
              </a:tblGrid>
              <a:tr h="370850">
                <a:tc>
                  <a:txBody>
                    <a:bodyPr/>
                    <a:lstStyle/>
                    <a:p>
                      <a:pPr indent="0" lvl="0" marL="0" marR="0" rtl="0" algn="l">
                        <a:spcBef>
                          <a:spcPts val="0"/>
                        </a:spcBef>
                        <a:spcAft>
                          <a:spcPts val="0"/>
                        </a:spcAft>
                        <a:buNone/>
                      </a:pPr>
                      <a:r>
                        <a:rPr lang="en-US">
                          <a:solidFill>
                            <a:srgbClr val="000000"/>
                          </a:solidFill>
                        </a:rPr>
                        <a:t>Slide #</a:t>
                      </a:r>
                      <a:endParaRPr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u="none" cap="none" strike="noStrike">
                          <a:solidFill>
                            <a:srgbClr val="000000"/>
                          </a:solidFill>
                        </a:rPr>
                        <a:t>Figure #</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a:solidFill>
                            <a:srgbClr val="000000"/>
                          </a:solidFill>
                        </a:rPr>
                        <a:t>Attribution</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r>
              <a:tr h="370850">
                <a:tc>
                  <a:txBody>
                    <a:bodyPr/>
                    <a:lstStyle/>
                    <a:p>
                      <a:pPr indent="0" lvl="0" marL="0" marR="0" rtl="0" algn="l">
                        <a:spcBef>
                          <a:spcPts val="0"/>
                        </a:spcBef>
                        <a:spcAft>
                          <a:spcPts val="0"/>
                        </a:spcAft>
                        <a:buNone/>
                      </a:pPr>
                      <a:r>
                        <a:rPr lang="en-US">
                          <a:solidFill>
                            <a:srgbClr val="000000"/>
                          </a:solidFill>
                        </a:rPr>
                        <a:t>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SzPts val="1100"/>
                        <a:buNone/>
                      </a:pPr>
                      <a:r>
                        <a:rPr lang="en-US" u="sng">
                          <a:solidFill>
                            <a:srgbClr val="000000"/>
                          </a:solidFill>
                          <a:hlinkClick r:id="rId3">
                            <a:extLst>
                              <a:ext uri="{A12FA001-AC4F-418D-AE19-62706E023703}">
                                <ahyp:hlinkClr val="tx"/>
                              </a:ext>
                            </a:extLst>
                          </a:hlinkClick>
                        </a:rPr>
                        <a:t>Regions of the Human Body (Anatomy &amp; Physiology, Figure 1.12)</a:t>
                      </a:r>
                      <a:r>
                        <a:rPr lang="en-US">
                          <a:solidFill>
                            <a:srgbClr val="000000"/>
                          </a:solidFill>
                        </a:rPr>
                        <a:t> by</a:t>
                      </a:r>
                      <a:r>
                        <a:rPr lang="en-US">
                          <a:solidFill>
                            <a:srgbClr val="000000"/>
                          </a:solidFill>
                          <a:uFill>
                            <a:noFill/>
                          </a:uFill>
                          <a:hlinkClick r:id="rId4">
                            <a:extLst>
                              <a:ext uri="{A12FA001-AC4F-418D-AE19-62706E023703}">
                                <ahyp:hlinkClr val="tx"/>
                              </a:ext>
                            </a:extLst>
                          </a:hlinkClick>
                        </a:rPr>
                        <a:t> </a:t>
                      </a:r>
                      <a:r>
                        <a:rPr lang="en-US" u="sng">
                          <a:solidFill>
                            <a:srgbClr val="000000"/>
                          </a:solidFill>
                          <a:hlinkClick r:id="rId5">
                            <a:extLst>
                              <a:ext uri="{A12FA001-AC4F-418D-AE19-62706E023703}">
                                <ahyp:hlinkClr val="tx"/>
                              </a:ext>
                            </a:extLst>
                          </a:hlinkClick>
                        </a:rPr>
                        <a:t>OpenStax</a:t>
                      </a:r>
                      <a:r>
                        <a:rPr lang="en-US">
                          <a:solidFill>
                            <a:srgbClr val="000000"/>
                          </a:solidFill>
                        </a:rPr>
                        <a:t> has been modified (labels removed) and is used under a</a:t>
                      </a:r>
                      <a:r>
                        <a:rPr lang="en-US">
                          <a:solidFill>
                            <a:srgbClr val="000000"/>
                          </a:solidFill>
                          <a:uFill>
                            <a:noFill/>
                          </a:uFill>
                          <a:hlinkClick r:id="rId6">
                            <a:extLst>
                              <a:ext uri="{A12FA001-AC4F-418D-AE19-62706E023703}">
                                <ahyp:hlinkClr val="tx"/>
                              </a:ext>
                            </a:extLst>
                          </a:hlinkClick>
                        </a:rPr>
                        <a:t> </a:t>
                      </a:r>
                      <a:r>
                        <a:rPr lang="en-US" u="sng">
                          <a:solidFill>
                            <a:srgbClr val="000000"/>
                          </a:solidFill>
                          <a:hlinkClick r:id="rId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SzPts val="1100"/>
                        <a:buNone/>
                      </a:pPr>
                      <a:r>
                        <a:rPr lang="en-US" u="sng">
                          <a:solidFill>
                            <a:srgbClr val="000000"/>
                          </a:solidFill>
                          <a:hlinkClick r:id="rId8">
                            <a:extLst>
                              <a:ext uri="{A12FA001-AC4F-418D-AE19-62706E023703}">
                                <ahyp:hlinkClr val="tx"/>
                              </a:ext>
                            </a:extLst>
                          </a:hlinkClick>
                        </a:rPr>
                        <a:t>Planes of the Body (Anatomy &amp; Physiology, Figure 1.14)</a:t>
                      </a:r>
                      <a:r>
                        <a:rPr lang="en-US">
                          <a:solidFill>
                            <a:srgbClr val="000000"/>
                          </a:solidFill>
                        </a:rPr>
                        <a:t> by</a:t>
                      </a:r>
                      <a:r>
                        <a:rPr lang="en-US">
                          <a:solidFill>
                            <a:srgbClr val="000000"/>
                          </a:solidFill>
                          <a:uFill>
                            <a:noFill/>
                          </a:uFill>
                          <a:hlinkClick r:id="rId9">
                            <a:extLst>
                              <a:ext uri="{A12FA001-AC4F-418D-AE19-62706E023703}">
                                <ahyp:hlinkClr val="tx"/>
                              </a:ext>
                            </a:extLst>
                          </a:hlinkClick>
                        </a:rPr>
                        <a:t> </a:t>
                      </a:r>
                      <a:r>
                        <a:rPr lang="en-US" u="sng">
                          <a:solidFill>
                            <a:srgbClr val="000000"/>
                          </a:solidFill>
                          <a:hlinkClick r:id="rId10">
                            <a:extLst>
                              <a:ext uri="{A12FA001-AC4F-418D-AE19-62706E023703}">
                                <ahyp:hlinkClr val="tx"/>
                              </a:ext>
                            </a:extLst>
                          </a:hlinkClick>
                        </a:rPr>
                        <a:t>OpenStax</a:t>
                      </a:r>
                      <a:r>
                        <a:rPr lang="en-US">
                          <a:solidFill>
                            <a:srgbClr val="000000"/>
                          </a:solidFill>
                        </a:rPr>
                        <a:t> has been modified (some labels modified) and is used under a</a:t>
                      </a:r>
                      <a:r>
                        <a:rPr lang="en-US">
                          <a:solidFill>
                            <a:srgbClr val="000000"/>
                          </a:solidFill>
                          <a:uFill>
                            <a:noFill/>
                          </a:uFill>
                          <a:hlinkClick r:id="rId11">
                            <a:extLst>
                              <a:ext uri="{A12FA001-AC4F-418D-AE19-62706E023703}">
                                <ahyp:hlinkClr val="tx"/>
                              </a:ext>
                            </a:extLst>
                          </a:hlinkClick>
                        </a:rPr>
                        <a:t> </a:t>
                      </a:r>
                      <a:r>
                        <a:rPr lang="en-US" u="sng">
                          <a:solidFill>
                            <a:srgbClr val="000000"/>
                          </a:solidFill>
                          <a:hlinkClick r:id="rId1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5</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SzPts val="1100"/>
                        <a:buNone/>
                      </a:pPr>
                      <a:r>
                        <a:rPr lang="en-US" u="sng">
                          <a:solidFill>
                            <a:srgbClr val="000000"/>
                          </a:solidFill>
                          <a:hlinkClick r:id="rId13">
                            <a:extLst>
                              <a:ext uri="{A12FA001-AC4F-418D-AE19-62706E023703}">
                                <ahyp:hlinkClr val="tx"/>
                              </a:ext>
                            </a:extLst>
                          </a:hlinkClick>
                        </a:rPr>
                        <a:t>Directional Terms Applied to the Human Body (Anatomy &amp; Physiology, Figure 1.13)</a:t>
                      </a:r>
                      <a:r>
                        <a:rPr lang="en-US">
                          <a:solidFill>
                            <a:srgbClr val="000000"/>
                          </a:solidFill>
                        </a:rPr>
                        <a:t> by</a:t>
                      </a:r>
                      <a:r>
                        <a:rPr lang="en-US">
                          <a:solidFill>
                            <a:srgbClr val="000000"/>
                          </a:solidFill>
                          <a:uFill>
                            <a:noFill/>
                          </a:uFill>
                          <a:hlinkClick r:id="rId14">
                            <a:extLst>
                              <a:ext uri="{A12FA001-AC4F-418D-AE19-62706E023703}">
                                <ahyp:hlinkClr val="tx"/>
                              </a:ext>
                            </a:extLst>
                          </a:hlinkClick>
                        </a:rPr>
                        <a:t> </a:t>
                      </a:r>
                      <a:r>
                        <a:rPr lang="en-US" u="sng">
                          <a:solidFill>
                            <a:srgbClr val="000000"/>
                          </a:solidFill>
                          <a:hlinkClick r:id="rId15">
                            <a:extLst>
                              <a:ext uri="{A12FA001-AC4F-418D-AE19-62706E023703}">
                                <ahyp:hlinkClr val="tx"/>
                              </a:ext>
                            </a:extLst>
                          </a:hlinkClick>
                        </a:rPr>
                        <a:t>OpenStax</a:t>
                      </a:r>
                      <a:r>
                        <a:rPr lang="en-US">
                          <a:solidFill>
                            <a:srgbClr val="000000"/>
                          </a:solidFill>
                        </a:rPr>
                        <a:t> is used under a</a:t>
                      </a:r>
                      <a:r>
                        <a:rPr lang="en-US">
                          <a:solidFill>
                            <a:srgbClr val="000000"/>
                          </a:solidFill>
                          <a:uFill>
                            <a:noFill/>
                          </a:uFill>
                          <a:hlinkClick r:id="rId16">
                            <a:extLst>
                              <a:ext uri="{A12FA001-AC4F-418D-AE19-62706E023703}">
                                <ahyp:hlinkClr val="tx"/>
                              </a:ext>
                            </a:extLst>
                          </a:hlinkClick>
                        </a:rPr>
                        <a:t> </a:t>
                      </a:r>
                      <a:r>
                        <a:rPr lang="en-US" u="sng">
                          <a:solidFill>
                            <a:srgbClr val="000000"/>
                          </a:solidFill>
                          <a:hlinkClick r:id="rId1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18">
                            <a:extLst>
                              <a:ext uri="{A12FA001-AC4F-418D-AE19-62706E023703}">
                                <ahyp:hlinkClr val="tx"/>
                              </a:ext>
                            </a:extLst>
                          </a:hlinkClick>
                        </a:rPr>
                        <a:t>Anatomy of  a Long Bone (Anatomy &amp; Physiology, Figure 6.7)</a:t>
                      </a:r>
                      <a:r>
                        <a:rPr lang="en-US">
                          <a:solidFill>
                            <a:srgbClr val="000000"/>
                          </a:solidFill>
                        </a:rPr>
                        <a:t> by</a:t>
                      </a:r>
                      <a:r>
                        <a:rPr lang="en-US">
                          <a:solidFill>
                            <a:srgbClr val="000000"/>
                          </a:solidFill>
                          <a:uFill>
                            <a:noFill/>
                          </a:uFill>
                          <a:hlinkClick r:id="rId19">
                            <a:extLst>
                              <a:ext uri="{A12FA001-AC4F-418D-AE19-62706E023703}">
                                <ahyp:hlinkClr val="tx"/>
                              </a:ext>
                            </a:extLst>
                          </a:hlinkClick>
                        </a:rPr>
                        <a:t> </a:t>
                      </a:r>
                      <a:r>
                        <a:rPr lang="en-US" u="sng">
                          <a:solidFill>
                            <a:srgbClr val="000000"/>
                          </a:solidFill>
                          <a:hlinkClick r:id="rId20">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21">
                            <a:extLst>
                              <a:ext uri="{A12FA001-AC4F-418D-AE19-62706E023703}">
                                <ahyp:hlinkClr val="tx"/>
                              </a:ext>
                            </a:extLst>
                          </a:hlinkClick>
                        </a:rPr>
                        <a:t> </a:t>
                      </a:r>
                      <a:r>
                        <a:rPr lang="en-US" u="sng">
                          <a:solidFill>
                            <a:srgbClr val="000000"/>
                          </a:solidFill>
                          <a:hlinkClick r:id="rId2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A.5</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23">
                            <a:extLst>
                              <a:ext uri="{A12FA001-AC4F-418D-AE19-62706E023703}">
                                <ahyp:hlinkClr val="tx"/>
                              </a:ext>
                            </a:extLst>
                          </a:hlinkClick>
                        </a:rPr>
                        <a:t>Bone Cells (Anatomy &amp; Physiology, Figure 6.11)</a:t>
                      </a:r>
                      <a:r>
                        <a:rPr lang="en-US">
                          <a:solidFill>
                            <a:srgbClr val="000000"/>
                          </a:solidFill>
                        </a:rPr>
                        <a:t> by</a:t>
                      </a:r>
                      <a:r>
                        <a:rPr lang="en-US">
                          <a:solidFill>
                            <a:srgbClr val="000000"/>
                          </a:solidFill>
                          <a:uFill>
                            <a:noFill/>
                          </a:uFill>
                          <a:hlinkClick r:id="rId24">
                            <a:extLst>
                              <a:ext uri="{A12FA001-AC4F-418D-AE19-62706E023703}">
                                <ahyp:hlinkClr val="tx"/>
                              </a:ext>
                            </a:extLst>
                          </a:hlinkClick>
                        </a:rPr>
                        <a:t> </a:t>
                      </a:r>
                      <a:r>
                        <a:rPr lang="en-US" u="sng">
                          <a:solidFill>
                            <a:srgbClr val="000000"/>
                          </a:solidFill>
                          <a:hlinkClick r:id="rId25">
                            <a:extLst>
                              <a:ext uri="{A12FA001-AC4F-418D-AE19-62706E023703}">
                                <ahyp:hlinkClr val="tx"/>
                              </a:ext>
                            </a:extLst>
                          </a:hlinkClick>
                        </a:rPr>
                        <a:t>OpenStax</a:t>
                      </a:r>
                      <a:r>
                        <a:rPr lang="en-US">
                          <a:solidFill>
                            <a:srgbClr val="000000"/>
                          </a:solidFill>
                        </a:rPr>
                        <a:t> is used under a</a:t>
                      </a:r>
                      <a:r>
                        <a:rPr lang="en-US">
                          <a:solidFill>
                            <a:srgbClr val="000000"/>
                          </a:solidFill>
                          <a:uFill>
                            <a:noFill/>
                          </a:uFill>
                          <a:hlinkClick r:id="rId26">
                            <a:extLst>
                              <a:ext uri="{A12FA001-AC4F-418D-AE19-62706E023703}">
                                <ahyp:hlinkClr val="tx"/>
                              </a:ext>
                            </a:extLst>
                          </a:hlinkClick>
                        </a:rPr>
                        <a:t> </a:t>
                      </a:r>
                      <a:r>
                        <a:rPr lang="en-US" u="sng">
                          <a:solidFill>
                            <a:srgbClr val="000000"/>
                          </a:solidFill>
                          <a:hlinkClick r:id="rId2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8</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28">
                            <a:extLst>
                              <a:ext uri="{A12FA001-AC4F-418D-AE19-62706E023703}">
                                <ahyp:hlinkClr val="tx"/>
                              </a:ext>
                            </a:extLst>
                          </a:hlinkClick>
                        </a:rPr>
                        <a:t>Classifications of Bones (Anatomy &amp; Physiology, Figure 6.6)</a:t>
                      </a:r>
                      <a:r>
                        <a:rPr lang="en-US">
                          <a:solidFill>
                            <a:srgbClr val="000000"/>
                          </a:solidFill>
                        </a:rPr>
                        <a:t> by</a:t>
                      </a:r>
                      <a:r>
                        <a:rPr lang="en-US">
                          <a:solidFill>
                            <a:srgbClr val="000000"/>
                          </a:solidFill>
                          <a:uFill>
                            <a:noFill/>
                          </a:uFill>
                          <a:hlinkClick r:id="rId29">
                            <a:extLst>
                              <a:ext uri="{A12FA001-AC4F-418D-AE19-62706E023703}">
                                <ahyp:hlinkClr val="tx"/>
                              </a:ext>
                            </a:extLst>
                          </a:hlinkClick>
                        </a:rPr>
                        <a:t> </a:t>
                      </a:r>
                      <a:r>
                        <a:rPr lang="en-US" u="sng">
                          <a:solidFill>
                            <a:srgbClr val="000000"/>
                          </a:solidFill>
                          <a:hlinkClick r:id="rId30">
                            <a:extLst>
                              <a:ext uri="{A12FA001-AC4F-418D-AE19-62706E023703}">
                                <ahyp:hlinkClr val="tx"/>
                              </a:ext>
                            </a:extLst>
                          </a:hlinkClick>
                        </a:rPr>
                        <a:t>OpenStax</a:t>
                      </a:r>
                      <a:r>
                        <a:rPr lang="en-US">
                          <a:solidFill>
                            <a:srgbClr val="000000"/>
                          </a:solidFill>
                        </a:rPr>
                        <a:t> is used under a</a:t>
                      </a:r>
                      <a:r>
                        <a:rPr lang="en-US">
                          <a:solidFill>
                            <a:srgbClr val="000000"/>
                          </a:solidFill>
                          <a:uFill>
                            <a:noFill/>
                          </a:uFill>
                          <a:hlinkClick r:id="rId31">
                            <a:extLst>
                              <a:ext uri="{A12FA001-AC4F-418D-AE19-62706E023703}">
                                <ahyp:hlinkClr val="tx"/>
                              </a:ext>
                            </a:extLst>
                          </a:hlinkClick>
                        </a:rPr>
                        <a:t> </a:t>
                      </a:r>
                      <a:r>
                        <a:rPr lang="en-US" u="sng">
                          <a:solidFill>
                            <a:srgbClr val="000000"/>
                          </a:solidFill>
                          <a:hlinkClick r:id="rId3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10</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A.10</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3">
                            <a:extLst>
                              <a:ext uri="{A12FA001-AC4F-418D-AE19-62706E023703}">
                                <ahyp:hlinkClr val="tx"/>
                              </a:ext>
                            </a:extLst>
                          </a:hlinkClick>
                        </a:rPr>
                        <a:t>Axial and Appendicular Skeleton (Anatomy &amp; Physiology, Figure 7.2)</a:t>
                      </a:r>
                      <a:r>
                        <a:rPr lang="en-US">
                          <a:solidFill>
                            <a:srgbClr val="000000"/>
                          </a:solidFill>
                        </a:rPr>
                        <a:t> by</a:t>
                      </a:r>
                      <a:r>
                        <a:rPr lang="en-US">
                          <a:solidFill>
                            <a:srgbClr val="000000"/>
                          </a:solidFill>
                          <a:uFill>
                            <a:noFill/>
                          </a:uFill>
                          <a:hlinkClick r:id="rId34">
                            <a:extLst>
                              <a:ext uri="{A12FA001-AC4F-418D-AE19-62706E023703}">
                                <ahyp:hlinkClr val="tx"/>
                              </a:ext>
                            </a:extLst>
                          </a:hlinkClick>
                        </a:rPr>
                        <a:t> </a:t>
                      </a:r>
                      <a:r>
                        <a:rPr lang="en-US" u="sng">
                          <a:solidFill>
                            <a:srgbClr val="000000"/>
                          </a:solidFill>
                          <a:hlinkClick r:id="rId35">
                            <a:extLst>
                              <a:ext uri="{A12FA001-AC4F-418D-AE19-62706E023703}">
                                <ahyp:hlinkClr val="tx"/>
                              </a:ext>
                            </a:extLst>
                          </a:hlinkClick>
                        </a:rPr>
                        <a:t>OpenStax</a:t>
                      </a:r>
                      <a:r>
                        <a:rPr lang="en-US">
                          <a:solidFill>
                            <a:srgbClr val="000000"/>
                          </a:solidFill>
                        </a:rPr>
                        <a:t> is used under a</a:t>
                      </a:r>
                      <a:r>
                        <a:rPr lang="en-US">
                          <a:solidFill>
                            <a:srgbClr val="000000"/>
                          </a:solidFill>
                          <a:uFill>
                            <a:noFill/>
                          </a:uFill>
                          <a:hlinkClick r:id="rId36">
                            <a:extLst>
                              <a:ext uri="{A12FA001-AC4F-418D-AE19-62706E023703}">
                                <ahyp:hlinkClr val="tx"/>
                              </a:ext>
                            </a:extLst>
                          </a:hlinkClick>
                        </a:rPr>
                        <a:t> </a:t>
                      </a:r>
                      <a:r>
                        <a:rPr lang="en-US" u="sng">
                          <a:solidFill>
                            <a:srgbClr val="000000"/>
                          </a:solidFill>
                          <a:hlinkClick r:id="rId3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11</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A.11</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8">
                            <a:extLst>
                              <a:ext uri="{A12FA001-AC4F-418D-AE19-62706E023703}">
                                <ahyp:hlinkClr val="tx"/>
                              </a:ext>
                            </a:extLst>
                          </a:hlinkClick>
                        </a:rPr>
                        <a:t>Parts of the Skull (Anatomy &amp; Physiology, Figure 7.3)</a:t>
                      </a:r>
                      <a:r>
                        <a:rPr lang="en-US">
                          <a:solidFill>
                            <a:srgbClr val="000000"/>
                          </a:solidFill>
                        </a:rPr>
                        <a:t> by</a:t>
                      </a:r>
                      <a:r>
                        <a:rPr lang="en-US">
                          <a:solidFill>
                            <a:srgbClr val="000000"/>
                          </a:solidFill>
                          <a:uFill>
                            <a:noFill/>
                          </a:uFill>
                          <a:hlinkClick r:id="rId39">
                            <a:extLst>
                              <a:ext uri="{A12FA001-AC4F-418D-AE19-62706E023703}">
                                <ahyp:hlinkClr val="tx"/>
                              </a:ext>
                            </a:extLst>
                          </a:hlinkClick>
                        </a:rPr>
                        <a:t> </a:t>
                      </a:r>
                      <a:r>
                        <a:rPr lang="en-US" u="sng">
                          <a:solidFill>
                            <a:srgbClr val="000000"/>
                          </a:solidFill>
                          <a:hlinkClick r:id="rId40">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41">
                            <a:extLst>
                              <a:ext uri="{A12FA001-AC4F-418D-AE19-62706E023703}">
                                <ahyp:hlinkClr val="tx"/>
                              </a:ext>
                            </a:extLst>
                          </a:hlinkClick>
                        </a:rPr>
                        <a:t> </a:t>
                      </a:r>
                      <a:r>
                        <a:rPr lang="en-US" u="sng">
                          <a:solidFill>
                            <a:srgbClr val="000000"/>
                          </a:solidFill>
                          <a:hlinkClick r:id="rId4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12</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43">
                            <a:extLst>
                              <a:ext uri="{A12FA001-AC4F-418D-AE19-62706E023703}">
                                <ahyp:hlinkClr val="tx"/>
                              </a:ext>
                            </a:extLst>
                          </a:hlinkClick>
                        </a:rPr>
                        <a:t>Lateral View of Skull (Anatomy &amp; Physiology, Figure 7.5)</a:t>
                      </a:r>
                      <a:r>
                        <a:rPr lang="en-US">
                          <a:solidFill>
                            <a:srgbClr val="000000"/>
                          </a:solidFill>
                        </a:rPr>
                        <a:t> by</a:t>
                      </a:r>
                      <a:r>
                        <a:rPr lang="en-US">
                          <a:solidFill>
                            <a:srgbClr val="000000"/>
                          </a:solidFill>
                          <a:uFill>
                            <a:noFill/>
                          </a:uFill>
                          <a:hlinkClick r:id="rId44">
                            <a:extLst>
                              <a:ext uri="{A12FA001-AC4F-418D-AE19-62706E023703}">
                                <ahyp:hlinkClr val="tx"/>
                              </a:ext>
                            </a:extLst>
                          </a:hlinkClick>
                        </a:rPr>
                        <a:t> </a:t>
                      </a:r>
                      <a:r>
                        <a:rPr lang="en-US" u="sng">
                          <a:solidFill>
                            <a:srgbClr val="000000"/>
                          </a:solidFill>
                          <a:hlinkClick r:id="rId45">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46">
                            <a:extLst>
                              <a:ext uri="{A12FA001-AC4F-418D-AE19-62706E023703}">
                                <ahyp:hlinkClr val="tx"/>
                              </a:ext>
                            </a:extLst>
                          </a:hlinkClick>
                        </a:rPr>
                        <a:t> </a:t>
                      </a:r>
                      <a:r>
                        <a:rPr lang="en-US" u="sng">
                          <a:solidFill>
                            <a:srgbClr val="000000"/>
                          </a:solidFill>
                          <a:hlinkClick r:id="rId4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A.15 cropped</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48">
                            <a:extLst>
                              <a:ext uri="{A12FA001-AC4F-418D-AE19-62706E023703}">
                                <ahyp:hlinkClr val="tx"/>
                              </a:ext>
                            </a:extLst>
                          </a:hlinkClick>
                        </a:rPr>
                        <a:t>External and Internal Views of Base of Skull (Anatomy &amp; Physiology, Figure 7.8)</a:t>
                      </a:r>
                      <a:r>
                        <a:rPr lang="en-US">
                          <a:solidFill>
                            <a:srgbClr val="000000"/>
                          </a:solidFill>
                        </a:rPr>
                        <a:t> by</a:t>
                      </a:r>
                      <a:r>
                        <a:rPr lang="en-US">
                          <a:solidFill>
                            <a:srgbClr val="000000"/>
                          </a:solidFill>
                          <a:uFill>
                            <a:noFill/>
                          </a:uFill>
                          <a:hlinkClick r:id="rId49">
                            <a:extLst>
                              <a:ext uri="{A12FA001-AC4F-418D-AE19-62706E023703}">
                                <ahyp:hlinkClr val="tx"/>
                              </a:ext>
                            </a:extLst>
                          </a:hlinkClick>
                        </a:rPr>
                        <a:t> </a:t>
                      </a:r>
                      <a:r>
                        <a:rPr lang="en-US" u="sng">
                          <a:solidFill>
                            <a:srgbClr val="000000"/>
                          </a:solidFill>
                          <a:hlinkClick r:id="rId50">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51">
                            <a:extLst>
                              <a:ext uri="{A12FA001-AC4F-418D-AE19-62706E023703}">
                                <ahyp:hlinkClr val="tx"/>
                              </a:ext>
                            </a:extLst>
                          </a:hlinkClick>
                        </a:rPr>
                        <a:t> </a:t>
                      </a:r>
                      <a:r>
                        <a:rPr lang="en-US" u="sng">
                          <a:solidFill>
                            <a:srgbClr val="000000"/>
                          </a:solidFill>
                          <a:hlinkClick r:id="rId5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bl>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Attributions</a:t>
            </a:r>
            <a:endParaRPr sz="4000"/>
          </a:p>
        </p:txBody>
      </p:sp>
      <p:graphicFrame>
        <p:nvGraphicFramePr>
          <p:cNvPr id="269" name="Google Shape;269;p39"/>
          <p:cNvGraphicFramePr/>
          <p:nvPr/>
        </p:nvGraphicFramePr>
        <p:xfrm>
          <a:off x="449250" y="1227155"/>
          <a:ext cx="3000000" cy="3000000"/>
        </p:xfrm>
        <a:graphic>
          <a:graphicData uri="http://schemas.openxmlformats.org/drawingml/2006/table">
            <a:tbl>
              <a:tblPr bandRow="1" firstRow="1">
                <a:noFill/>
                <a:tableStyleId>{6D10DAE3-740D-4DF7-B67E-2AD376F8E4F1}</a:tableStyleId>
              </a:tblPr>
              <a:tblGrid>
                <a:gridCol w="976775"/>
                <a:gridCol w="946625"/>
                <a:gridCol w="9068925"/>
              </a:tblGrid>
              <a:tr h="370850">
                <a:tc>
                  <a:txBody>
                    <a:bodyPr/>
                    <a:lstStyle/>
                    <a:p>
                      <a:pPr indent="0" lvl="0" marL="0" marR="0" rtl="0" algn="l">
                        <a:spcBef>
                          <a:spcPts val="0"/>
                        </a:spcBef>
                        <a:spcAft>
                          <a:spcPts val="0"/>
                        </a:spcAft>
                        <a:buNone/>
                      </a:pPr>
                      <a:r>
                        <a:rPr lang="en-US">
                          <a:solidFill>
                            <a:srgbClr val="000000"/>
                          </a:solidFill>
                        </a:rPr>
                        <a:t>Slide #</a:t>
                      </a:r>
                      <a:endParaRPr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u="none" cap="none" strike="noStrike">
                          <a:solidFill>
                            <a:srgbClr val="000000"/>
                          </a:solidFill>
                        </a:rPr>
                        <a:t>Figure #</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a:solidFill>
                            <a:srgbClr val="000000"/>
                          </a:solidFill>
                        </a:rPr>
                        <a:t>Attribution</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r>
              <a:tr h="370850">
                <a:tc>
                  <a:txBody>
                    <a:bodyPr/>
                    <a:lstStyle/>
                    <a:p>
                      <a:pPr indent="0" lvl="0" marL="0" marR="0" rtl="0" algn="l">
                        <a:spcBef>
                          <a:spcPts val="0"/>
                        </a:spcBef>
                        <a:spcAft>
                          <a:spcPts val="0"/>
                        </a:spcAft>
                        <a:buNone/>
                      </a:pPr>
                      <a:r>
                        <a:rPr lang="en-US">
                          <a:solidFill>
                            <a:srgbClr val="000000"/>
                          </a:solidFill>
                        </a:rPr>
                        <a:t>14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
                            <a:extLst>
                              <a:ext uri="{A12FA001-AC4F-418D-AE19-62706E023703}">
                                <ahyp:hlinkClr val="tx"/>
                              </a:ext>
                            </a:extLst>
                          </a:hlinkClick>
                        </a:rPr>
                        <a:t>Ethmoid Bone (Anatomy &amp; Physiology, Figure 7.12)</a:t>
                      </a:r>
                      <a:r>
                        <a:rPr lang="en-US">
                          <a:solidFill>
                            <a:srgbClr val="000000"/>
                          </a:solidFill>
                        </a:rPr>
                        <a:t> by</a:t>
                      </a:r>
                      <a:r>
                        <a:rPr lang="en-US">
                          <a:solidFill>
                            <a:srgbClr val="000000"/>
                          </a:solidFill>
                          <a:uFill>
                            <a:noFill/>
                          </a:uFill>
                          <a:hlinkClick r:id="rId4">
                            <a:extLst>
                              <a:ext uri="{A12FA001-AC4F-418D-AE19-62706E023703}">
                                <ahyp:hlinkClr val="tx"/>
                              </a:ext>
                            </a:extLst>
                          </a:hlinkClick>
                        </a:rPr>
                        <a:t> </a:t>
                      </a:r>
                      <a:r>
                        <a:rPr lang="en-US" u="sng">
                          <a:solidFill>
                            <a:srgbClr val="000000"/>
                          </a:solidFill>
                          <a:hlinkClick r:id="rId5">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6">
                            <a:extLst>
                              <a:ext uri="{A12FA001-AC4F-418D-AE19-62706E023703}">
                                <ahyp:hlinkClr val="tx"/>
                              </a:ext>
                            </a:extLst>
                          </a:hlinkClick>
                        </a:rPr>
                        <a:t> </a:t>
                      </a:r>
                      <a:r>
                        <a:rPr lang="en-US" u="sng">
                          <a:solidFill>
                            <a:srgbClr val="000000"/>
                          </a:solidFill>
                          <a:hlinkClick r:id="rId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8">
                            <a:extLst>
                              <a:ext uri="{A12FA001-AC4F-418D-AE19-62706E023703}">
                                <ahyp:hlinkClr val="tx"/>
                              </a:ext>
                            </a:extLst>
                          </a:hlinkClick>
                        </a:rPr>
                        <a:t>Sphenoid Bone (Anatomy &amp; Physiology, Figure 7.10)</a:t>
                      </a:r>
                      <a:r>
                        <a:rPr lang="en-US">
                          <a:solidFill>
                            <a:srgbClr val="000000"/>
                          </a:solidFill>
                        </a:rPr>
                        <a:t> by</a:t>
                      </a:r>
                      <a:r>
                        <a:rPr lang="en-US">
                          <a:solidFill>
                            <a:srgbClr val="000000"/>
                          </a:solidFill>
                          <a:uFill>
                            <a:noFill/>
                          </a:uFill>
                          <a:hlinkClick r:id="rId9">
                            <a:extLst>
                              <a:ext uri="{A12FA001-AC4F-418D-AE19-62706E023703}">
                                <ahyp:hlinkClr val="tx"/>
                              </a:ext>
                            </a:extLst>
                          </a:hlinkClick>
                        </a:rPr>
                        <a:t> </a:t>
                      </a:r>
                      <a:r>
                        <a:rPr lang="en-US" u="sng">
                          <a:solidFill>
                            <a:srgbClr val="000000"/>
                          </a:solidFill>
                          <a:hlinkClick r:id="rId10">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11">
                            <a:extLst>
                              <a:ext uri="{A12FA001-AC4F-418D-AE19-62706E023703}">
                                <ahyp:hlinkClr val="tx"/>
                              </a:ext>
                            </a:extLst>
                          </a:hlinkClick>
                        </a:rPr>
                        <a:t> </a:t>
                      </a:r>
                      <a:r>
                        <a:rPr lang="en-US" u="sng">
                          <a:solidFill>
                            <a:srgbClr val="000000"/>
                          </a:solidFill>
                          <a:hlinkClick r:id="rId1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15</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A.12</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13">
                            <a:extLst>
                              <a:ext uri="{A12FA001-AC4F-418D-AE19-62706E023703}">
                                <ahyp:hlinkClr val="tx"/>
                              </a:ext>
                            </a:extLst>
                          </a:hlinkClick>
                        </a:rPr>
                        <a:t>Anterior View of Skull (Anatomy &amp; Physiology, Figure 7.4)</a:t>
                      </a:r>
                      <a:r>
                        <a:rPr lang="en-US">
                          <a:solidFill>
                            <a:srgbClr val="000000"/>
                          </a:solidFill>
                        </a:rPr>
                        <a:t> by</a:t>
                      </a:r>
                      <a:r>
                        <a:rPr lang="en-US">
                          <a:solidFill>
                            <a:srgbClr val="000000"/>
                          </a:solidFill>
                          <a:uFill>
                            <a:noFill/>
                          </a:uFill>
                          <a:hlinkClick r:id="rId14">
                            <a:extLst>
                              <a:ext uri="{A12FA001-AC4F-418D-AE19-62706E023703}">
                                <ahyp:hlinkClr val="tx"/>
                              </a:ext>
                            </a:extLst>
                          </a:hlinkClick>
                        </a:rPr>
                        <a:t> </a:t>
                      </a:r>
                      <a:r>
                        <a:rPr lang="en-US" u="sng">
                          <a:solidFill>
                            <a:srgbClr val="000000"/>
                          </a:solidFill>
                          <a:hlinkClick r:id="rId15">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16">
                            <a:extLst>
                              <a:ext uri="{A12FA001-AC4F-418D-AE19-62706E023703}">
                                <ahyp:hlinkClr val="tx"/>
                              </a:ext>
                            </a:extLst>
                          </a:hlinkClick>
                        </a:rPr>
                        <a:t> </a:t>
                      </a:r>
                      <a:r>
                        <a:rPr lang="en-US" u="sng">
                          <a:solidFill>
                            <a:srgbClr val="000000"/>
                          </a:solidFill>
                          <a:hlinkClick r:id="rId1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A.19</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18">
                            <a:extLst>
                              <a:ext uri="{A12FA001-AC4F-418D-AE19-62706E023703}">
                                <ahyp:hlinkClr val="tx"/>
                              </a:ext>
                            </a:extLst>
                          </a:hlinkClick>
                        </a:rPr>
                        <a:t>Bones of the Orbit (Anatomy &amp; Physiology, Figure 7.16)</a:t>
                      </a:r>
                      <a:r>
                        <a:rPr lang="en-US">
                          <a:solidFill>
                            <a:srgbClr val="000000"/>
                          </a:solidFill>
                        </a:rPr>
                        <a:t> by</a:t>
                      </a:r>
                      <a:r>
                        <a:rPr lang="en-US">
                          <a:solidFill>
                            <a:srgbClr val="000000"/>
                          </a:solidFill>
                          <a:uFill>
                            <a:noFill/>
                          </a:uFill>
                          <a:hlinkClick r:id="rId19">
                            <a:extLst>
                              <a:ext uri="{A12FA001-AC4F-418D-AE19-62706E023703}">
                                <ahyp:hlinkClr val="tx"/>
                              </a:ext>
                            </a:extLst>
                          </a:hlinkClick>
                        </a:rPr>
                        <a:t> </a:t>
                      </a:r>
                      <a:r>
                        <a:rPr lang="en-US" u="sng">
                          <a:solidFill>
                            <a:srgbClr val="000000"/>
                          </a:solidFill>
                          <a:hlinkClick r:id="rId20">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21">
                            <a:extLst>
                              <a:ext uri="{A12FA001-AC4F-418D-AE19-62706E023703}">
                                <ahyp:hlinkClr val="tx"/>
                              </a:ext>
                            </a:extLst>
                          </a:hlinkClick>
                        </a:rPr>
                        <a:t> </a:t>
                      </a:r>
                      <a:r>
                        <a:rPr lang="en-US" u="sng">
                          <a:solidFill>
                            <a:srgbClr val="000000"/>
                          </a:solidFill>
                          <a:hlinkClick r:id="rId2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A.20</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23">
                            <a:extLst>
                              <a:ext uri="{A12FA001-AC4F-418D-AE19-62706E023703}">
                                <ahyp:hlinkClr val="tx"/>
                              </a:ext>
                            </a:extLst>
                          </a:hlinkClick>
                        </a:rPr>
                        <a:t>Nasal Septum (Anatomy &amp; Physiology, Figure 7.17)</a:t>
                      </a:r>
                      <a:r>
                        <a:rPr lang="en-US">
                          <a:solidFill>
                            <a:srgbClr val="000000"/>
                          </a:solidFill>
                        </a:rPr>
                        <a:t> by</a:t>
                      </a:r>
                      <a:r>
                        <a:rPr lang="en-US">
                          <a:solidFill>
                            <a:srgbClr val="000000"/>
                          </a:solidFill>
                          <a:uFill>
                            <a:noFill/>
                          </a:uFill>
                          <a:hlinkClick r:id="rId24">
                            <a:extLst>
                              <a:ext uri="{A12FA001-AC4F-418D-AE19-62706E023703}">
                                <ahyp:hlinkClr val="tx"/>
                              </a:ext>
                            </a:extLst>
                          </a:hlinkClick>
                        </a:rPr>
                        <a:t> </a:t>
                      </a:r>
                      <a:r>
                        <a:rPr lang="en-US" u="sng">
                          <a:solidFill>
                            <a:srgbClr val="000000"/>
                          </a:solidFill>
                          <a:hlinkClick r:id="rId25">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26">
                            <a:extLst>
                              <a:ext uri="{A12FA001-AC4F-418D-AE19-62706E023703}">
                                <ahyp:hlinkClr val="tx"/>
                              </a:ext>
                            </a:extLst>
                          </a:hlinkClick>
                        </a:rPr>
                        <a:t> </a:t>
                      </a:r>
                      <a:r>
                        <a:rPr lang="en-US" u="sng">
                          <a:solidFill>
                            <a:srgbClr val="000000"/>
                          </a:solidFill>
                          <a:hlinkClick r:id="rId2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A.22</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28">
                            <a:extLst>
                              <a:ext uri="{A12FA001-AC4F-418D-AE19-62706E023703}">
                                <ahyp:hlinkClr val="tx"/>
                              </a:ext>
                            </a:extLst>
                          </a:hlinkClick>
                        </a:rPr>
                        <a:t>Hyoid Bone (Anatomy &amp; Physiology, Figure 7.19)</a:t>
                      </a:r>
                      <a:r>
                        <a:rPr lang="en-US">
                          <a:solidFill>
                            <a:srgbClr val="000000"/>
                          </a:solidFill>
                        </a:rPr>
                        <a:t> by</a:t>
                      </a:r>
                      <a:r>
                        <a:rPr lang="en-US">
                          <a:solidFill>
                            <a:srgbClr val="000000"/>
                          </a:solidFill>
                          <a:uFill>
                            <a:noFill/>
                          </a:uFill>
                          <a:hlinkClick r:id="rId29">
                            <a:extLst>
                              <a:ext uri="{A12FA001-AC4F-418D-AE19-62706E023703}">
                                <ahyp:hlinkClr val="tx"/>
                              </a:ext>
                            </a:extLst>
                          </a:hlinkClick>
                        </a:rPr>
                        <a:t> </a:t>
                      </a:r>
                      <a:r>
                        <a:rPr lang="en-US" u="sng">
                          <a:solidFill>
                            <a:srgbClr val="000000"/>
                          </a:solidFill>
                          <a:hlinkClick r:id="rId30">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31">
                            <a:extLst>
                              <a:ext uri="{A12FA001-AC4F-418D-AE19-62706E023703}">
                                <ahyp:hlinkClr val="tx"/>
                              </a:ext>
                            </a:extLst>
                          </a:hlinkClick>
                        </a:rPr>
                        <a:t> </a:t>
                      </a:r>
                      <a:r>
                        <a:rPr lang="en-US" u="sng">
                          <a:solidFill>
                            <a:srgbClr val="000000"/>
                          </a:solidFill>
                          <a:hlinkClick r:id="rId3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3">
                            <a:extLst>
                              <a:ext uri="{A12FA001-AC4F-418D-AE19-62706E023703}">
                                <ahyp:hlinkClr val="tx"/>
                              </a:ext>
                            </a:extLst>
                          </a:hlinkClick>
                        </a:rPr>
                        <a:t>Isolated Mandible (Anatomy &amp; Physiology, Figure 7.15)</a:t>
                      </a:r>
                      <a:r>
                        <a:rPr lang="en-US">
                          <a:solidFill>
                            <a:srgbClr val="000000"/>
                          </a:solidFill>
                        </a:rPr>
                        <a:t> by</a:t>
                      </a:r>
                      <a:r>
                        <a:rPr lang="en-US">
                          <a:solidFill>
                            <a:srgbClr val="000000"/>
                          </a:solidFill>
                          <a:uFill>
                            <a:noFill/>
                          </a:uFill>
                          <a:hlinkClick r:id="rId34">
                            <a:extLst>
                              <a:ext uri="{A12FA001-AC4F-418D-AE19-62706E023703}">
                                <ahyp:hlinkClr val="tx"/>
                              </a:ext>
                            </a:extLst>
                          </a:hlinkClick>
                        </a:rPr>
                        <a:t> </a:t>
                      </a:r>
                      <a:r>
                        <a:rPr lang="en-US" u="sng">
                          <a:solidFill>
                            <a:srgbClr val="000000"/>
                          </a:solidFill>
                          <a:hlinkClick r:id="rId35">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36">
                            <a:extLst>
                              <a:ext uri="{A12FA001-AC4F-418D-AE19-62706E023703}">
                                <ahyp:hlinkClr val="tx"/>
                              </a:ext>
                            </a:extLst>
                          </a:hlinkClick>
                        </a:rPr>
                        <a:t> </a:t>
                      </a:r>
                      <a:r>
                        <a:rPr lang="en-US" u="sng">
                          <a:solidFill>
                            <a:srgbClr val="000000"/>
                          </a:solidFill>
                          <a:hlinkClick r:id="rId3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18</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A.25 split in 2 </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SzPts val="1100"/>
                        <a:buNone/>
                      </a:pPr>
                      <a:r>
                        <a:rPr lang="en-US" u="sng">
                          <a:solidFill>
                            <a:srgbClr val="000000"/>
                          </a:solidFill>
                          <a:hlinkClick r:id="rId38">
                            <a:extLst>
                              <a:ext uri="{A12FA001-AC4F-418D-AE19-62706E023703}">
                                <ahyp:hlinkClr val="tx"/>
                              </a:ext>
                            </a:extLst>
                          </a:hlinkClick>
                        </a:rPr>
                        <a:t>Cervical Vertebra (Anatomy &amp; Physiology, Figure 7.25)</a:t>
                      </a:r>
                      <a:r>
                        <a:rPr lang="en-US">
                          <a:solidFill>
                            <a:srgbClr val="000000"/>
                          </a:solidFill>
                        </a:rPr>
                        <a:t> by</a:t>
                      </a:r>
                      <a:r>
                        <a:rPr lang="en-US">
                          <a:solidFill>
                            <a:srgbClr val="000000"/>
                          </a:solidFill>
                          <a:uFill>
                            <a:noFill/>
                          </a:uFill>
                          <a:hlinkClick r:id="rId39">
                            <a:extLst>
                              <a:ext uri="{A12FA001-AC4F-418D-AE19-62706E023703}">
                                <ahyp:hlinkClr val="tx"/>
                              </a:ext>
                            </a:extLst>
                          </a:hlinkClick>
                        </a:rPr>
                        <a:t> </a:t>
                      </a:r>
                      <a:r>
                        <a:rPr lang="en-US" u="sng">
                          <a:solidFill>
                            <a:srgbClr val="000000"/>
                          </a:solidFill>
                          <a:hlinkClick r:id="rId40">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41">
                            <a:extLst>
                              <a:ext uri="{A12FA001-AC4F-418D-AE19-62706E023703}">
                                <ahyp:hlinkClr val="tx"/>
                              </a:ext>
                            </a:extLst>
                          </a:hlinkClick>
                        </a:rPr>
                        <a:t> </a:t>
                      </a:r>
                      <a:r>
                        <a:rPr lang="en-US" u="sng">
                          <a:solidFill>
                            <a:srgbClr val="000000"/>
                          </a:solidFill>
                          <a:hlinkClick r:id="rId4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19</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43">
                            <a:extLst>
                              <a:ext uri="{A12FA001-AC4F-418D-AE19-62706E023703}">
                                <ahyp:hlinkClr val="tx"/>
                              </a:ext>
                            </a:extLst>
                          </a:hlinkClick>
                        </a:rPr>
                        <a:t>Rib Articulation in Thoracic Vertebrae (Anatomy &amp; Physiology, Figure 7.27)</a:t>
                      </a:r>
                      <a:r>
                        <a:rPr lang="en-US">
                          <a:solidFill>
                            <a:srgbClr val="000000"/>
                          </a:solidFill>
                        </a:rPr>
                        <a:t> by</a:t>
                      </a:r>
                      <a:r>
                        <a:rPr lang="en-US">
                          <a:solidFill>
                            <a:srgbClr val="000000"/>
                          </a:solidFill>
                          <a:uFill>
                            <a:noFill/>
                          </a:uFill>
                          <a:hlinkClick r:id="rId44">
                            <a:extLst>
                              <a:ext uri="{A12FA001-AC4F-418D-AE19-62706E023703}">
                                <ahyp:hlinkClr val="tx"/>
                              </a:ext>
                            </a:extLst>
                          </a:hlinkClick>
                        </a:rPr>
                        <a:t> </a:t>
                      </a:r>
                      <a:r>
                        <a:rPr lang="en-US" u="sng">
                          <a:solidFill>
                            <a:srgbClr val="000000"/>
                          </a:solidFill>
                          <a:hlinkClick r:id="rId45">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46">
                            <a:extLst>
                              <a:ext uri="{A12FA001-AC4F-418D-AE19-62706E023703}">
                                <ahyp:hlinkClr val="tx"/>
                              </a:ext>
                            </a:extLst>
                          </a:hlinkClick>
                        </a:rPr>
                        <a:t> </a:t>
                      </a:r>
                      <a:r>
                        <a:rPr lang="en-US" u="sng">
                          <a:solidFill>
                            <a:srgbClr val="000000"/>
                          </a:solidFill>
                          <a:hlinkClick r:id="rId4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bl>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Attributions</a:t>
            </a:r>
            <a:endParaRPr sz="4000"/>
          </a:p>
        </p:txBody>
      </p:sp>
      <p:graphicFrame>
        <p:nvGraphicFramePr>
          <p:cNvPr id="275" name="Google Shape;275;p40"/>
          <p:cNvGraphicFramePr/>
          <p:nvPr/>
        </p:nvGraphicFramePr>
        <p:xfrm>
          <a:off x="449250" y="1227155"/>
          <a:ext cx="3000000" cy="3000000"/>
        </p:xfrm>
        <a:graphic>
          <a:graphicData uri="http://schemas.openxmlformats.org/drawingml/2006/table">
            <a:tbl>
              <a:tblPr bandRow="1" firstRow="1">
                <a:noFill/>
                <a:tableStyleId>{6D10DAE3-740D-4DF7-B67E-2AD376F8E4F1}</a:tableStyleId>
              </a:tblPr>
              <a:tblGrid>
                <a:gridCol w="931550"/>
                <a:gridCol w="888250"/>
                <a:gridCol w="9171525"/>
              </a:tblGrid>
              <a:tr h="370850">
                <a:tc>
                  <a:txBody>
                    <a:bodyPr/>
                    <a:lstStyle/>
                    <a:p>
                      <a:pPr indent="0" lvl="0" marL="0" marR="0" rtl="0" algn="l">
                        <a:spcBef>
                          <a:spcPts val="0"/>
                        </a:spcBef>
                        <a:spcAft>
                          <a:spcPts val="0"/>
                        </a:spcAft>
                        <a:buNone/>
                      </a:pPr>
                      <a:r>
                        <a:rPr lang="en-US">
                          <a:solidFill>
                            <a:srgbClr val="000000"/>
                          </a:solidFill>
                        </a:rPr>
                        <a:t>Slide #</a:t>
                      </a:r>
                      <a:endParaRPr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u="none" cap="none" strike="noStrike">
                          <a:solidFill>
                            <a:srgbClr val="000000"/>
                          </a:solidFill>
                        </a:rPr>
                        <a:t>Figure #</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a:solidFill>
                            <a:srgbClr val="000000"/>
                          </a:solidFill>
                        </a:rPr>
                        <a:t>Attribution</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r>
              <a:tr h="370850">
                <a:tc>
                  <a:txBody>
                    <a:bodyPr/>
                    <a:lstStyle/>
                    <a:p>
                      <a:pPr indent="0" lvl="0" marL="0" marR="0" rtl="0" algn="l">
                        <a:spcBef>
                          <a:spcPts val="0"/>
                        </a:spcBef>
                        <a:spcAft>
                          <a:spcPts val="0"/>
                        </a:spcAft>
                        <a:buNone/>
                      </a:pPr>
                      <a:r>
                        <a:rPr lang="en-US">
                          <a:solidFill>
                            <a:srgbClr val="000000"/>
                          </a:solidFill>
                        </a:rPr>
                        <a:t>20</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
                            <a:extLst>
                              <a:ext uri="{A12FA001-AC4F-418D-AE19-62706E023703}">
                                <ahyp:hlinkClr val="tx"/>
                              </a:ext>
                            </a:extLst>
                          </a:hlinkClick>
                        </a:rPr>
                        <a:t>Lumbar Vertebrae (Anatomy &amp; Physiology, Figure 7.28)</a:t>
                      </a:r>
                      <a:r>
                        <a:rPr lang="en-US">
                          <a:solidFill>
                            <a:srgbClr val="000000"/>
                          </a:solidFill>
                        </a:rPr>
                        <a:t> by</a:t>
                      </a:r>
                      <a:r>
                        <a:rPr lang="en-US">
                          <a:solidFill>
                            <a:srgbClr val="000000"/>
                          </a:solidFill>
                          <a:uFill>
                            <a:noFill/>
                          </a:uFill>
                          <a:hlinkClick r:id="rId4">
                            <a:extLst>
                              <a:ext uri="{A12FA001-AC4F-418D-AE19-62706E023703}">
                                <ahyp:hlinkClr val="tx"/>
                              </a:ext>
                            </a:extLst>
                          </a:hlinkClick>
                        </a:rPr>
                        <a:t> </a:t>
                      </a:r>
                      <a:r>
                        <a:rPr lang="en-US" u="sng">
                          <a:solidFill>
                            <a:srgbClr val="000000"/>
                          </a:solidFill>
                          <a:hlinkClick r:id="rId5">
                            <a:extLst>
                              <a:ext uri="{A12FA001-AC4F-418D-AE19-62706E023703}">
                                <ahyp:hlinkClr val="tx"/>
                              </a:ext>
                            </a:extLst>
                          </a:hlinkClick>
                        </a:rPr>
                        <a:t>OpenStax</a:t>
                      </a:r>
                      <a:r>
                        <a:rPr lang="en-US">
                          <a:solidFill>
                            <a:srgbClr val="000000"/>
                          </a:solidFill>
                        </a:rPr>
                        <a:t> is used under a</a:t>
                      </a:r>
                      <a:r>
                        <a:rPr lang="en-US">
                          <a:solidFill>
                            <a:srgbClr val="000000"/>
                          </a:solidFill>
                          <a:uFill>
                            <a:noFill/>
                          </a:uFill>
                          <a:hlinkClick r:id="rId6">
                            <a:extLst>
                              <a:ext uri="{A12FA001-AC4F-418D-AE19-62706E023703}">
                                <ahyp:hlinkClr val="tx"/>
                              </a:ext>
                            </a:extLst>
                          </a:hlinkClick>
                        </a:rPr>
                        <a:t> </a:t>
                      </a:r>
                      <a:r>
                        <a:rPr lang="en-US" u="sng">
                          <a:solidFill>
                            <a:srgbClr val="000000"/>
                          </a:solidFill>
                          <a:hlinkClick r:id="rId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21</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A.28</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8">
                            <a:extLst>
                              <a:ext uri="{A12FA001-AC4F-418D-AE19-62706E023703}">
                                <ahyp:hlinkClr val="tx"/>
                              </a:ext>
                            </a:extLst>
                          </a:hlinkClick>
                        </a:rPr>
                        <a:t>Sacrum and Coccyx (Anatomy &amp; Physiology, Figure 7.29)</a:t>
                      </a:r>
                      <a:r>
                        <a:rPr lang="en-US">
                          <a:solidFill>
                            <a:srgbClr val="000000"/>
                          </a:solidFill>
                        </a:rPr>
                        <a:t> by</a:t>
                      </a:r>
                      <a:r>
                        <a:rPr lang="en-US">
                          <a:solidFill>
                            <a:srgbClr val="000000"/>
                          </a:solidFill>
                          <a:uFill>
                            <a:noFill/>
                          </a:uFill>
                          <a:hlinkClick r:id="rId9">
                            <a:extLst>
                              <a:ext uri="{A12FA001-AC4F-418D-AE19-62706E023703}">
                                <ahyp:hlinkClr val="tx"/>
                              </a:ext>
                            </a:extLst>
                          </a:hlinkClick>
                        </a:rPr>
                        <a:t> </a:t>
                      </a:r>
                      <a:r>
                        <a:rPr lang="en-US" u="sng">
                          <a:solidFill>
                            <a:srgbClr val="000000"/>
                          </a:solidFill>
                          <a:hlinkClick r:id="rId10">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11">
                            <a:extLst>
                              <a:ext uri="{A12FA001-AC4F-418D-AE19-62706E023703}">
                                <ahyp:hlinkClr val="tx"/>
                              </a:ext>
                            </a:extLst>
                          </a:hlinkClick>
                        </a:rPr>
                        <a:t> </a:t>
                      </a:r>
                      <a:r>
                        <a:rPr lang="en-US" u="sng">
                          <a:solidFill>
                            <a:srgbClr val="000000"/>
                          </a:solidFill>
                          <a:hlinkClick r:id="rId1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22</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A.30</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13">
                            <a:extLst>
                              <a:ext uri="{A12FA001-AC4F-418D-AE19-62706E023703}">
                                <ahyp:hlinkClr val="tx"/>
                              </a:ext>
                            </a:extLst>
                          </a:hlinkClick>
                        </a:rPr>
                        <a:t>Thoracic Cage (Anatomy &amp; Physiology, Figure 7.32)</a:t>
                      </a:r>
                      <a:r>
                        <a:rPr lang="en-US">
                          <a:solidFill>
                            <a:srgbClr val="000000"/>
                          </a:solidFill>
                        </a:rPr>
                        <a:t> by</a:t>
                      </a:r>
                      <a:r>
                        <a:rPr lang="en-US">
                          <a:solidFill>
                            <a:srgbClr val="000000"/>
                          </a:solidFill>
                          <a:uFill>
                            <a:noFill/>
                          </a:uFill>
                          <a:hlinkClick r:id="rId14">
                            <a:extLst>
                              <a:ext uri="{A12FA001-AC4F-418D-AE19-62706E023703}">
                                <ahyp:hlinkClr val="tx"/>
                              </a:ext>
                            </a:extLst>
                          </a:hlinkClick>
                        </a:rPr>
                        <a:t> </a:t>
                      </a:r>
                      <a:r>
                        <a:rPr lang="en-US" u="sng">
                          <a:solidFill>
                            <a:srgbClr val="000000"/>
                          </a:solidFill>
                          <a:hlinkClick r:id="rId15">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16">
                            <a:extLst>
                              <a:ext uri="{A12FA001-AC4F-418D-AE19-62706E023703}">
                                <ahyp:hlinkClr val="tx"/>
                              </a:ext>
                            </a:extLst>
                          </a:hlinkClick>
                        </a:rPr>
                        <a:t> </a:t>
                      </a:r>
                      <a:r>
                        <a:rPr lang="en-US" u="sng">
                          <a:solidFill>
                            <a:srgbClr val="000000"/>
                          </a:solidFill>
                          <a:hlinkClick r:id="rId1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A.31 cropped</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18">
                            <a:extLst>
                              <a:ext uri="{A12FA001-AC4F-418D-AE19-62706E023703}">
                                <ahyp:hlinkClr val="tx"/>
                              </a:ext>
                            </a:extLst>
                          </a:hlinkClick>
                        </a:rPr>
                        <a:t>Pectoral Girdle (Anatomy &amp; Physiology, Figure 8.3)</a:t>
                      </a:r>
                      <a:r>
                        <a:rPr lang="en-US">
                          <a:solidFill>
                            <a:srgbClr val="000000"/>
                          </a:solidFill>
                        </a:rPr>
                        <a:t> by</a:t>
                      </a:r>
                      <a:r>
                        <a:rPr lang="en-US">
                          <a:solidFill>
                            <a:srgbClr val="000000"/>
                          </a:solidFill>
                          <a:uFill>
                            <a:noFill/>
                          </a:uFill>
                          <a:hlinkClick r:id="rId19">
                            <a:extLst>
                              <a:ext uri="{A12FA001-AC4F-418D-AE19-62706E023703}">
                                <ahyp:hlinkClr val="tx"/>
                              </a:ext>
                            </a:extLst>
                          </a:hlinkClick>
                        </a:rPr>
                        <a:t> </a:t>
                      </a:r>
                      <a:r>
                        <a:rPr lang="en-US" u="sng">
                          <a:solidFill>
                            <a:srgbClr val="000000"/>
                          </a:solidFill>
                          <a:hlinkClick r:id="rId20">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21">
                            <a:extLst>
                              <a:ext uri="{A12FA001-AC4F-418D-AE19-62706E023703}">
                                <ahyp:hlinkClr val="tx"/>
                              </a:ext>
                            </a:extLst>
                          </a:hlinkClick>
                        </a:rPr>
                        <a:t> </a:t>
                      </a:r>
                      <a:r>
                        <a:rPr lang="en-US" u="sng">
                          <a:solidFill>
                            <a:srgbClr val="000000"/>
                          </a:solidFill>
                          <a:hlinkClick r:id="rId2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A.32</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SzPts val="1100"/>
                        <a:buNone/>
                      </a:pPr>
                      <a:r>
                        <a:rPr lang="en-US" u="sng">
                          <a:solidFill>
                            <a:srgbClr val="000000"/>
                          </a:solidFill>
                          <a:hlinkClick r:id="rId23">
                            <a:extLst>
                              <a:ext uri="{A12FA001-AC4F-418D-AE19-62706E023703}">
                                <ahyp:hlinkClr val="tx"/>
                              </a:ext>
                            </a:extLst>
                          </a:hlinkClick>
                        </a:rPr>
                        <a:t>Scapula (Anatomy &amp; Physiology, Figure 8.4)</a:t>
                      </a:r>
                      <a:r>
                        <a:rPr lang="en-US">
                          <a:solidFill>
                            <a:srgbClr val="000000"/>
                          </a:solidFill>
                        </a:rPr>
                        <a:t> by</a:t>
                      </a:r>
                      <a:r>
                        <a:rPr lang="en-US">
                          <a:solidFill>
                            <a:srgbClr val="000000"/>
                          </a:solidFill>
                          <a:uFill>
                            <a:noFill/>
                          </a:uFill>
                          <a:hlinkClick r:id="rId24">
                            <a:extLst>
                              <a:ext uri="{A12FA001-AC4F-418D-AE19-62706E023703}">
                                <ahyp:hlinkClr val="tx"/>
                              </a:ext>
                            </a:extLst>
                          </a:hlinkClick>
                        </a:rPr>
                        <a:t> </a:t>
                      </a:r>
                      <a:r>
                        <a:rPr lang="en-US" u="sng">
                          <a:solidFill>
                            <a:srgbClr val="000000"/>
                          </a:solidFill>
                          <a:hlinkClick r:id="rId25">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26">
                            <a:extLst>
                              <a:ext uri="{A12FA001-AC4F-418D-AE19-62706E023703}">
                                <ahyp:hlinkClr val="tx"/>
                              </a:ext>
                            </a:extLst>
                          </a:hlinkClick>
                        </a:rPr>
                        <a:t> </a:t>
                      </a:r>
                      <a:r>
                        <a:rPr lang="en-US" u="sng">
                          <a:solidFill>
                            <a:srgbClr val="000000"/>
                          </a:solidFill>
                          <a:hlinkClick r:id="rId2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A.33</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28">
                            <a:extLst>
                              <a:ext uri="{A12FA001-AC4F-418D-AE19-62706E023703}">
                                <ahyp:hlinkClr val="tx"/>
                              </a:ext>
                            </a:extLst>
                          </a:hlinkClick>
                        </a:rPr>
                        <a:t>Humerus and Elbow Joint (Anatomy &amp; Physiology, Figure 8.5)</a:t>
                      </a:r>
                      <a:r>
                        <a:rPr lang="en-US">
                          <a:solidFill>
                            <a:srgbClr val="000000"/>
                          </a:solidFill>
                        </a:rPr>
                        <a:t> by</a:t>
                      </a:r>
                      <a:r>
                        <a:rPr lang="en-US">
                          <a:solidFill>
                            <a:srgbClr val="000000"/>
                          </a:solidFill>
                          <a:uFill>
                            <a:noFill/>
                          </a:uFill>
                          <a:hlinkClick r:id="rId29">
                            <a:extLst>
                              <a:ext uri="{A12FA001-AC4F-418D-AE19-62706E023703}">
                                <ahyp:hlinkClr val="tx"/>
                              </a:ext>
                            </a:extLst>
                          </a:hlinkClick>
                        </a:rPr>
                        <a:t> </a:t>
                      </a:r>
                      <a:r>
                        <a:rPr lang="en-US" u="sng">
                          <a:solidFill>
                            <a:srgbClr val="000000"/>
                          </a:solidFill>
                          <a:hlinkClick r:id="rId30">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31">
                            <a:extLst>
                              <a:ext uri="{A12FA001-AC4F-418D-AE19-62706E023703}">
                                <ahyp:hlinkClr val="tx"/>
                              </a:ext>
                            </a:extLst>
                          </a:hlinkClick>
                        </a:rPr>
                        <a:t> </a:t>
                      </a:r>
                      <a:r>
                        <a:rPr lang="en-US" u="sng">
                          <a:solidFill>
                            <a:srgbClr val="000000"/>
                          </a:solidFill>
                          <a:hlinkClick r:id="rId3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A.34</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3">
                            <a:extLst>
                              <a:ext uri="{A12FA001-AC4F-418D-AE19-62706E023703}">
                                <ahyp:hlinkClr val="tx"/>
                              </a:ext>
                            </a:extLst>
                          </a:hlinkClick>
                        </a:rPr>
                        <a:t>Ulna and Radius (Anatomy &amp; Physiology, Figure 8.6)</a:t>
                      </a:r>
                      <a:r>
                        <a:rPr lang="en-US">
                          <a:solidFill>
                            <a:srgbClr val="000000"/>
                          </a:solidFill>
                        </a:rPr>
                        <a:t> by</a:t>
                      </a:r>
                      <a:r>
                        <a:rPr lang="en-US">
                          <a:solidFill>
                            <a:srgbClr val="000000"/>
                          </a:solidFill>
                          <a:uFill>
                            <a:noFill/>
                          </a:uFill>
                          <a:hlinkClick r:id="rId34">
                            <a:extLst>
                              <a:ext uri="{A12FA001-AC4F-418D-AE19-62706E023703}">
                                <ahyp:hlinkClr val="tx"/>
                              </a:ext>
                            </a:extLst>
                          </a:hlinkClick>
                        </a:rPr>
                        <a:t> </a:t>
                      </a:r>
                      <a:r>
                        <a:rPr lang="en-US" u="sng">
                          <a:solidFill>
                            <a:srgbClr val="000000"/>
                          </a:solidFill>
                          <a:hlinkClick r:id="rId35">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36">
                            <a:extLst>
                              <a:ext uri="{A12FA001-AC4F-418D-AE19-62706E023703}">
                                <ahyp:hlinkClr val="tx"/>
                              </a:ext>
                            </a:extLst>
                          </a:hlinkClick>
                        </a:rPr>
                        <a:t> </a:t>
                      </a:r>
                      <a:r>
                        <a:rPr lang="en-US" u="sng">
                          <a:solidFill>
                            <a:srgbClr val="000000"/>
                          </a:solidFill>
                          <a:hlinkClick r:id="rId3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25</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A.35</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8">
                            <a:extLst>
                              <a:ext uri="{A12FA001-AC4F-418D-AE19-62706E023703}">
                                <ahyp:hlinkClr val="tx"/>
                              </a:ext>
                            </a:extLst>
                          </a:hlinkClick>
                        </a:rPr>
                        <a:t>Bones of the Wrist and Hand (Anatomy &amp; Physiology, Figure 8.7)</a:t>
                      </a:r>
                      <a:r>
                        <a:rPr lang="en-US">
                          <a:solidFill>
                            <a:srgbClr val="000000"/>
                          </a:solidFill>
                        </a:rPr>
                        <a:t> by</a:t>
                      </a:r>
                      <a:r>
                        <a:rPr lang="en-US">
                          <a:solidFill>
                            <a:srgbClr val="000000"/>
                          </a:solidFill>
                          <a:uFill>
                            <a:noFill/>
                          </a:uFill>
                          <a:hlinkClick r:id="rId39">
                            <a:extLst>
                              <a:ext uri="{A12FA001-AC4F-418D-AE19-62706E023703}">
                                <ahyp:hlinkClr val="tx"/>
                              </a:ext>
                            </a:extLst>
                          </a:hlinkClick>
                        </a:rPr>
                        <a:t> </a:t>
                      </a:r>
                      <a:r>
                        <a:rPr lang="en-US" u="sng">
                          <a:solidFill>
                            <a:srgbClr val="000000"/>
                          </a:solidFill>
                          <a:hlinkClick r:id="rId40">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41">
                            <a:extLst>
                              <a:ext uri="{A12FA001-AC4F-418D-AE19-62706E023703}">
                                <ahyp:hlinkClr val="tx"/>
                              </a:ext>
                            </a:extLst>
                          </a:hlinkClick>
                        </a:rPr>
                        <a:t> </a:t>
                      </a:r>
                      <a:r>
                        <a:rPr lang="en-US" u="sng">
                          <a:solidFill>
                            <a:srgbClr val="000000"/>
                          </a:solidFill>
                          <a:hlinkClick r:id="rId4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26</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43">
                            <a:extLst>
                              <a:ext uri="{A12FA001-AC4F-418D-AE19-62706E023703}">
                                <ahyp:hlinkClr val="tx"/>
                              </a:ext>
                            </a:extLst>
                          </a:hlinkClick>
                        </a:rPr>
                        <a:t>The Hip Bone (Anatomy &amp; Physiology, Figure 8.13)</a:t>
                      </a:r>
                      <a:r>
                        <a:rPr lang="en-US">
                          <a:solidFill>
                            <a:srgbClr val="000000"/>
                          </a:solidFill>
                        </a:rPr>
                        <a:t> by</a:t>
                      </a:r>
                      <a:r>
                        <a:rPr lang="en-US">
                          <a:solidFill>
                            <a:srgbClr val="000000"/>
                          </a:solidFill>
                          <a:uFill>
                            <a:noFill/>
                          </a:uFill>
                          <a:hlinkClick r:id="rId44">
                            <a:extLst>
                              <a:ext uri="{A12FA001-AC4F-418D-AE19-62706E023703}">
                                <ahyp:hlinkClr val="tx"/>
                              </a:ext>
                            </a:extLst>
                          </a:hlinkClick>
                        </a:rPr>
                        <a:t> </a:t>
                      </a:r>
                      <a:r>
                        <a:rPr lang="en-US" u="sng">
                          <a:solidFill>
                            <a:srgbClr val="000000"/>
                          </a:solidFill>
                          <a:hlinkClick r:id="rId45">
                            <a:extLst>
                              <a:ext uri="{A12FA001-AC4F-418D-AE19-62706E023703}">
                                <ahyp:hlinkClr val="tx"/>
                              </a:ext>
                            </a:extLst>
                          </a:hlinkClick>
                        </a:rPr>
                        <a:t>OpenStax</a:t>
                      </a:r>
                      <a:r>
                        <a:rPr lang="en-US">
                          <a:solidFill>
                            <a:srgbClr val="000000"/>
                          </a:solidFill>
                        </a:rPr>
                        <a:t> has been modified (some labels removed) and is used under a</a:t>
                      </a:r>
                      <a:r>
                        <a:rPr lang="en-US">
                          <a:solidFill>
                            <a:srgbClr val="000000"/>
                          </a:solidFill>
                          <a:uFill>
                            <a:noFill/>
                          </a:uFill>
                          <a:hlinkClick r:id="rId46">
                            <a:extLst>
                              <a:ext uri="{A12FA001-AC4F-418D-AE19-62706E023703}">
                                <ahyp:hlinkClr val="tx"/>
                              </a:ext>
                            </a:extLst>
                          </a:hlinkClick>
                        </a:rPr>
                        <a:t> </a:t>
                      </a:r>
                      <a:r>
                        <a:rPr lang="en-US" u="sng">
                          <a:solidFill>
                            <a:srgbClr val="000000"/>
                          </a:solidFill>
                          <a:hlinkClick r:id="rId4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bl>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aphicFrame>
        <p:nvGraphicFramePr>
          <p:cNvPr id="280" name="Google Shape;280;p41"/>
          <p:cNvGraphicFramePr/>
          <p:nvPr/>
        </p:nvGraphicFramePr>
        <p:xfrm>
          <a:off x="449275" y="1227155"/>
          <a:ext cx="3000000" cy="3000000"/>
        </p:xfrm>
        <a:graphic>
          <a:graphicData uri="http://schemas.openxmlformats.org/drawingml/2006/table">
            <a:tbl>
              <a:tblPr bandRow="1" firstRow="1">
                <a:noFill/>
                <a:tableStyleId>{6D10DAE3-740D-4DF7-B67E-2AD376F8E4F1}</a:tableStyleId>
              </a:tblPr>
              <a:tblGrid>
                <a:gridCol w="989675"/>
                <a:gridCol w="929400"/>
                <a:gridCol w="9082275"/>
              </a:tblGrid>
              <a:tr h="370850">
                <a:tc>
                  <a:txBody>
                    <a:bodyPr/>
                    <a:lstStyle/>
                    <a:p>
                      <a:pPr indent="0" lvl="0" marL="0" marR="0" rtl="0" algn="l">
                        <a:spcBef>
                          <a:spcPts val="0"/>
                        </a:spcBef>
                        <a:spcAft>
                          <a:spcPts val="0"/>
                        </a:spcAft>
                        <a:buNone/>
                      </a:pPr>
                      <a:r>
                        <a:rPr lang="en-US">
                          <a:solidFill>
                            <a:srgbClr val="000000"/>
                          </a:solidFill>
                        </a:rPr>
                        <a:t>Slide #</a:t>
                      </a:r>
                      <a:endParaRPr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u="none" cap="none" strike="noStrike">
                          <a:solidFill>
                            <a:srgbClr val="000000"/>
                          </a:solidFill>
                        </a:rPr>
                        <a:t>Figure #</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c>
                  <a:txBody>
                    <a:bodyPr/>
                    <a:lstStyle/>
                    <a:p>
                      <a:pPr indent="0" lvl="0" marL="0" marR="0" rtl="0" algn="l">
                        <a:spcBef>
                          <a:spcPts val="0"/>
                        </a:spcBef>
                        <a:spcAft>
                          <a:spcPts val="0"/>
                        </a:spcAft>
                        <a:buNone/>
                      </a:pPr>
                      <a:r>
                        <a:rPr lang="en-US">
                          <a:solidFill>
                            <a:srgbClr val="000000"/>
                          </a:solidFill>
                        </a:rPr>
                        <a:t>Attribution</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81C2AC"/>
                    </a:solidFill>
                  </a:tcPr>
                </a:tc>
              </a:tr>
              <a:tr h="370850">
                <a:tc>
                  <a:txBody>
                    <a:bodyPr/>
                    <a:lstStyle/>
                    <a:p>
                      <a:pPr indent="0" lvl="0" marL="0" marR="0" rtl="0" algn="l">
                        <a:spcBef>
                          <a:spcPts val="0"/>
                        </a:spcBef>
                        <a:spcAft>
                          <a:spcPts val="0"/>
                        </a:spcAft>
                        <a:buNone/>
                      </a:pPr>
                      <a:r>
                        <a:rPr lang="en-US">
                          <a:solidFill>
                            <a:srgbClr val="000000"/>
                          </a:solidFill>
                        </a:rPr>
                        <a:t>27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A.38</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3">
                            <a:extLst>
                              <a:ext uri="{A12FA001-AC4F-418D-AE19-62706E023703}">
                                <ahyp:hlinkClr val="tx"/>
                              </a:ext>
                            </a:extLst>
                          </a:hlinkClick>
                        </a:rPr>
                        <a:t>Femur and Patella (Anatomy &amp; Physiology, Figure 8.16)</a:t>
                      </a:r>
                      <a:r>
                        <a:rPr lang="en-US">
                          <a:solidFill>
                            <a:srgbClr val="000000"/>
                          </a:solidFill>
                        </a:rPr>
                        <a:t> by</a:t>
                      </a:r>
                      <a:r>
                        <a:rPr lang="en-US">
                          <a:solidFill>
                            <a:srgbClr val="000000"/>
                          </a:solidFill>
                          <a:uFill>
                            <a:noFill/>
                          </a:uFill>
                          <a:hlinkClick r:id="rId4">
                            <a:extLst>
                              <a:ext uri="{A12FA001-AC4F-418D-AE19-62706E023703}">
                                <ahyp:hlinkClr val="tx"/>
                              </a:ext>
                            </a:extLst>
                          </a:hlinkClick>
                        </a:rPr>
                        <a:t> </a:t>
                      </a:r>
                      <a:r>
                        <a:rPr lang="en-US" u="sng">
                          <a:solidFill>
                            <a:srgbClr val="000000"/>
                          </a:solidFill>
                          <a:hlinkClick r:id="rId5">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6">
                            <a:extLst>
                              <a:ext uri="{A12FA001-AC4F-418D-AE19-62706E023703}">
                                <ahyp:hlinkClr val="tx"/>
                              </a:ext>
                            </a:extLst>
                          </a:hlinkClick>
                        </a:rPr>
                        <a:t> </a:t>
                      </a:r>
                      <a:r>
                        <a:rPr lang="en-US" u="sng">
                          <a:solidFill>
                            <a:srgbClr val="000000"/>
                          </a:solidFill>
                          <a:hlinkClick r:id="rId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A.39</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8">
                            <a:extLst>
                              <a:ext uri="{A12FA001-AC4F-418D-AE19-62706E023703}">
                                <ahyp:hlinkClr val="tx"/>
                              </a:ext>
                            </a:extLst>
                          </a:hlinkClick>
                        </a:rPr>
                        <a:t>Tibia and Fibula (Anatomy &amp; Physiology, Figure 8.18)</a:t>
                      </a:r>
                      <a:r>
                        <a:rPr lang="en-US">
                          <a:solidFill>
                            <a:srgbClr val="000000"/>
                          </a:solidFill>
                        </a:rPr>
                        <a:t> by</a:t>
                      </a:r>
                      <a:r>
                        <a:rPr lang="en-US">
                          <a:solidFill>
                            <a:srgbClr val="000000"/>
                          </a:solidFill>
                          <a:uFill>
                            <a:noFill/>
                          </a:uFill>
                          <a:hlinkClick r:id="rId9">
                            <a:extLst>
                              <a:ext uri="{A12FA001-AC4F-418D-AE19-62706E023703}">
                                <ahyp:hlinkClr val="tx"/>
                              </a:ext>
                            </a:extLst>
                          </a:hlinkClick>
                        </a:rPr>
                        <a:t> </a:t>
                      </a:r>
                      <a:r>
                        <a:rPr lang="en-US" u="sng">
                          <a:solidFill>
                            <a:srgbClr val="000000"/>
                          </a:solidFill>
                          <a:hlinkClick r:id="rId10">
                            <a:extLst>
                              <a:ext uri="{A12FA001-AC4F-418D-AE19-62706E023703}">
                                <ahyp:hlinkClr val="tx"/>
                              </a:ext>
                            </a:extLst>
                          </a:hlinkClick>
                        </a:rPr>
                        <a:t>OpenStax</a:t>
                      </a:r>
                      <a:r>
                        <a:rPr lang="en-US">
                          <a:solidFill>
                            <a:srgbClr val="000000"/>
                          </a:solidFill>
                        </a:rPr>
                        <a:t> has been modified (one label removed) and is used under a</a:t>
                      </a:r>
                      <a:r>
                        <a:rPr lang="en-US">
                          <a:solidFill>
                            <a:srgbClr val="000000"/>
                          </a:solidFill>
                          <a:uFill>
                            <a:noFill/>
                          </a:uFill>
                          <a:hlinkClick r:id="rId11">
                            <a:extLst>
                              <a:ext uri="{A12FA001-AC4F-418D-AE19-62706E023703}">
                                <ahyp:hlinkClr val="tx"/>
                              </a:ext>
                            </a:extLst>
                          </a:hlinkClick>
                        </a:rPr>
                        <a:t> </a:t>
                      </a:r>
                      <a:r>
                        <a:rPr lang="en-US" u="sng">
                          <a:solidFill>
                            <a:srgbClr val="000000"/>
                          </a:solidFill>
                          <a:hlinkClick r:id="rId12">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28</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A.40</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13">
                            <a:extLst>
                              <a:ext uri="{A12FA001-AC4F-418D-AE19-62706E023703}">
                                <ahyp:hlinkClr val="tx"/>
                              </a:ext>
                            </a:extLst>
                          </a:hlinkClick>
                        </a:rPr>
                        <a:t>Bones of the Foot (Anatomy &amp; Physiology, Figure 8.19)</a:t>
                      </a:r>
                      <a:r>
                        <a:rPr lang="en-US">
                          <a:solidFill>
                            <a:srgbClr val="000000"/>
                          </a:solidFill>
                        </a:rPr>
                        <a:t> by</a:t>
                      </a:r>
                      <a:r>
                        <a:rPr lang="en-US">
                          <a:solidFill>
                            <a:srgbClr val="000000"/>
                          </a:solidFill>
                          <a:uFill>
                            <a:noFill/>
                          </a:uFill>
                          <a:hlinkClick r:id="rId14">
                            <a:extLst>
                              <a:ext uri="{A12FA001-AC4F-418D-AE19-62706E023703}">
                                <ahyp:hlinkClr val="tx"/>
                              </a:ext>
                            </a:extLst>
                          </a:hlinkClick>
                        </a:rPr>
                        <a:t> </a:t>
                      </a:r>
                      <a:r>
                        <a:rPr lang="en-US" u="sng">
                          <a:solidFill>
                            <a:srgbClr val="000000"/>
                          </a:solidFill>
                          <a:hlinkClick r:id="rId15">
                            <a:extLst>
                              <a:ext uri="{A12FA001-AC4F-418D-AE19-62706E023703}">
                                <ahyp:hlinkClr val="tx"/>
                              </a:ext>
                            </a:extLst>
                          </a:hlinkClick>
                        </a:rPr>
                        <a:t>OpenStax</a:t>
                      </a:r>
                      <a:r>
                        <a:rPr lang="en-US">
                          <a:solidFill>
                            <a:srgbClr val="000000"/>
                          </a:solidFill>
                        </a:rPr>
                        <a:t> has been modified (some labels modified or removed) and is used under a</a:t>
                      </a:r>
                      <a:r>
                        <a:rPr lang="en-US">
                          <a:solidFill>
                            <a:srgbClr val="000000"/>
                          </a:solidFill>
                          <a:uFill>
                            <a:noFill/>
                          </a:uFill>
                          <a:hlinkClick r:id="rId16">
                            <a:extLst>
                              <a:ext uri="{A12FA001-AC4F-418D-AE19-62706E023703}">
                                <ahyp:hlinkClr val="tx"/>
                              </a:ext>
                            </a:extLst>
                          </a:hlinkClick>
                        </a:rPr>
                        <a:t> </a:t>
                      </a:r>
                      <a:r>
                        <a:rPr lang="en-US" u="sng">
                          <a:solidFill>
                            <a:srgbClr val="000000"/>
                          </a:solidFill>
                          <a:hlinkClick r:id="rId17">
                            <a:extLst>
                              <a:ext uri="{A12FA001-AC4F-418D-AE19-62706E023703}">
                                <ahyp:hlinkClr val="tx"/>
                              </a:ext>
                            </a:extLst>
                          </a:hlinkClick>
                        </a:rPr>
                        <a:t>CC BY 4.0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29</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Clr>
                          <a:schemeClr val="accent5"/>
                        </a:buClr>
                        <a:buFont typeface="Arial"/>
                        <a:buNone/>
                      </a:pPr>
                      <a:r>
                        <a:rPr lang="en-US">
                          <a:solidFill>
                            <a:srgbClr val="000000"/>
                          </a:solidFill>
                        </a:rPr>
                        <a:t>15.7</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lnSpc>
                          <a:spcPct val="114000"/>
                        </a:lnSpc>
                        <a:spcBef>
                          <a:spcPts val="0"/>
                        </a:spcBef>
                        <a:spcAft>
                          <a:spcPts val="0"/>
                        </a:spcAft>
                        <a:buNone/>
                      </a:pPr>
                      <a:r>
                        <a:rPr lang="en-US" u="sng">
                          <a:solidFill>
                            <a:srgbClr val="000000"/>
                          </a:solidFill>
                          <a:hlinkClick r:id="rId18">
                            <a:extLst>
                              <a:ext uri="{A12FA001-AC4F-418D-AE19-62706E023703}">
                                <ahyp:hlinkClr val="tx"/>
                              </a:ext>
                            </a:extLst>
                          </a:hlinkClick>
                        </a:rPr>
                        <a:t>Tib fib growth plates</a:t>
                      </a:r>
                      <a:r>
                        <a:rPr lang="en-US">
                          <a:solidFill>
                            <a:srgbClr val="000000"/>
                          </a:solidFill>
                        </a:rPr>
                        <a:t> by </a:t>
                      </a:r>
                      <a:r>
                        <a:rPr lang="en-US" u="sng">
                          <a:solidFill>
                            <a:srgbClr val="000000"/>
                          </a:solidFill>
                          <a:hlinkClick r:id="rId19">
                            <a:extLst>
                              <a:ext uri="{A12FA001-AC4F-418D-AE19-62706E023703}">
                                <ahyp:hlinkClr val="tx"/>
                              </a:ext>
                            </a:extLst>
                          </a:hlinkClick>
                        </a:rPr>
                        <a:t>Gilo1969</a:t>
                      </a:r>
                      <a:r>
                        <a:rPr lang="en-US">
                          <a:solidFill>
                            <a:srgbClr val="000000"/>
                          </a:solidFill>
                        </a:rPr>
                        <a:t> at </a:t>
                      </a:r>
                      <a:r>
                        <a:rPr lang="en-US" u="sng">
                          <a:solidFill>
                            <a:srgbClr val="000000"/>
                          </a:solidFill>
                          <a:hlinkClick r:id="rId20">
                            <a:extLst>
                              <a:ext uri="{A12FA001-AC4F-418D-AE19-62706E023703}">
                                <ahyp:hlinkClr val="tx"/>
                              </a:ext>
                            </a:extLst>
                          </a:hlinkClick>
                        </a:rPr>
                        <a:t>English Wikipedia</a:t>
                      </a:r>
                      <a:r>
                        <a:rPr lang="en-US">
                          <a:solidFill>
                            <a:srgbClr val="000000"/>
                          </a:solidFill>
                        </a:rPr>
                        <a:t> is used under a </a:t>
                      </a:r>
                      <a:r>
                        <a:rPr lang="en-US" u="sng">
                          <a:solidFill>
                            <a:srgbClr val="000000"/>
                          </a:solidFill>
                          <a:hlinkClick r:id="rId21">
                            <a:extLst>
                              <a:ext uri="{A12FA001-AC4F-418D-AE19-62706E023703}">
                                <ahyp:hlinkClr val="tx"/>
                              </a:ext>
                            </a:extLst>
                          </a:hlinkClick>
                        </a:rPr>
                        <a:t>CC BY 3.0 License</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r h="370850">
                <a:tc>
                  <a:txBody>
                    <a:bodyPr/>
                    <a:lstStyle/>
                    <a:p>
                      <a:pPr indent="0" lvl="0" marL="0" marR="0" rtl="0" algn="l">
                        <a:spcBef>
                          <a:spcPts val="0"/>
                        </a:spcBef>
                        <a:spcAft>
                          <a:spcPts val="0"/>
                        </a:spcAft>
                        <a:buNone/>
                      </a:pPr>
                      <a:r>
                        <a:rPr lang="en-US">
                          <a:solidFill>
                            <a:srgbClr val="000000"/>
                          </a:solidFill>
                        </a:rPr>
                        <a:t>30 &amp; 31</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marR="0" rtl="0" algn="l">
                        <a:spcBef>
                          <a:spcPts val="0"/>
                        </a:spcBef>
                        <a:spcAft>
                          <a:spcPts val="0"/>
                        </a:spcAft>
                        <a:buNone/>
                      </a:pPr>
                      <a:r>
                        <a:rPr lang="en-US">
                          <a:solidFill>
                            <a:srgbClr val="000000"/>
                          </a:solidFill>
                        </a:rPr>
                        <a:t>9.5</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c>
                  <a:txBody>
                    <a:bodyPr/>
                    <a:lstStyle/>
                    <a:p>
                      <a:pPr indent="0" lvl="0" marL="0" rtl="0" algn="l">
                        <a:spcBef>
                          <a:spcPts val="0"/>
                        </a:spcBef>
                        <a:spcAft>
                          <a:spcPts val="0"/>
                        </a:spcAft>
                        <a:buNone/>
                      </a:pPr>
                      <a:r>
                        <a:rPr lang="en-US" u="sng">
                          <a:solidFill>
                            <a:srgbClr val="000000"/>
                          </a:solidFill>
                          <a:hlinkClick r:id="rId22">
                            <a:extLst>
                              <a:ext uri="{A12FA001-AC4F-418D-AE19-62706E023703}">
                                <ahyp:hlinkClr val="tx"/>
                              </a:ext>
                            </a:extLst>
                          </a:hlinkClick>
                        </a:rPr>
                        <a:t>Skeleton of human (1) and gorilla (2), unnaturally sketched</a:t>
                      </a:r>
                      <a:r>
                        <a:rPr lang="en-US">
                          <a:solidFill>
                            <a:srgbClr val="000000"/>
                          </a:solidFill>
                        </a:rPr>
                        <a:t> by unknown from Brehms Tierleben, Small Edition 1927 is in the </a:t>
                      </a:r>
                      <a:r>
                        <a:rPr lang="en-US" u="sng">
                          <a:solidFill>
                            <a:srgbClr val="000000"/>
                          </a:solidFill>
                          <a:hlinkClick r:id="rId23">
                            <a:extLst>
                              <a:ext uri="{A12FA001-AC4F-418D-AE19-62706E023703}">
                                <ahyp:hlinkClr val="tx"/>
                              </a:ext>
                            </a:extLst>
                          </a:hlinkClick>
                        </a:rPr>
                        <a:t>public domain</a:t>
                      </a:r>
                      <a:r>
                        <a:rPr lang="en-US">
                          <a:solidFill>
                            <a:srgbClr val="000000"/>
                          </a:solidFill>
                        </a:rPr>
                        <a:t>.</a:t>
                      </a:r>
                      <a:endParaRPr>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DFDF9"/>
                    </a:solidFill>
                  </a:tcPr>
                </a:tc>
              </a:tr>
            </a:tbl>
          </a:graphicData>
        </a:graphic>
      </p:graphicFrame>
      <p:sp>
        <p:nvSpPr>
          <p:cNvPr id="281" name="Google Shape;281;p41"/>
          <p:cNvSpPr txBox="1"/>
          <p:nvPr/>
        </p:nvSpPr>
        <p:spPr>
          <a:xfrm>
            <a:off x="1201950" y="15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solidFill>
                  <a:srgbClr val="44122B"/>
                </a:solidFill>
              </a:rPr>
              <a:t>Attributions</a:t>
            </a:r>
            <a:endParaRPr sz="4000">
              <a:solidFill>
                <a:srgbClr val="44122B"/>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0"/>
          <p:cNvSpPr txBox="1"/>
          <p:nvPr>
            <p:ph idx="1" type="body"/>
          </p:nvPr>
        </p:nvSpPr>
        <p:spPr>
          <a:xfrm>
            <a:off x="1308099" y="1423086"/>
            <a:ext cx="103389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Text</a:t>
            </a:r>
            <a:endParaRPr sz="3200"/>
          </a:p>
          <a:p>
            <a:pPr indent="-406400" lvl="1" marL="914400" rtl="0" algn="l">
              <a:spcBef>
                <a:spcPts val="0"/>
              </a:spcBef>
              <a:spcAft>
                <a:spcPts val="0"/>
              </a:spcAft>
              <a:buSzPts val="2800"/>
              <a:buChar char="○"/>
            </a:pPr>
            <a:r>
              <a:rPr lang="en-US" sz="2800"/>
              <a:t>More text</a:t>
            </a:r>
            <a:endParaRPr sz="2800"/>
          </a:p>
          <a:p>
            <a:pPr indent="-381000" lvl="2" marL="1371600" rtl="0" algn="l">
              <a:spcBef>
                <a:spcPts val="0"/>
              </a:spcBef>
              <a:spcAft>
                <a:spcPts val="0"/>
              </a:spcAft>
              <a:buSzPts val="2400"/>
              <a:buChar char="■"/>
            </a:pPr>
            <a:r>
              <a:rPr lang="en-US" sz="2400"/>
              <a:t>More text</a:t>
            </a:r>
            <a:endParaRPr sz="2400"/>
          </a:p>
        </p:txBody>
      </p:sp>
      <p:sp>
        <p:nvSpPr>
          <p:cNvPr id="58" name="Google Shape;58;p10"/>
          <p:cNvSpPr txBox="1"/>
          <p:nvPr>
            <p:ph type="title"/>
          </p:nvPr>
        </p:nvSpPr>
        <p:spPr>
          <a:xfrm>
            <a:off x="1308100" y="0"/>
            <a:ext cx="103389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Anatomical Terminology: Anatomical Planes</a:t>
            </a:r>
            <a:endParaRPr sz="4000"/>
          </a:p>
        </p:txBody>
      </p:sp>
      <p:pic>
        <p:nvPicPr>
          <p:cNvPr id="59" name="Google Shape;59;p10"/>
          <p:cNvPicPr preferRelativeResize="0"/>
          <p:nvPr/>
        </p:nvPicPr>
        <p:blipFill>
          <a:blip r:embed="rId3">
            <a:alphaModFix/>
          </a:blip>
          <a:stretch>
            <a:fillRect/>
          </a:stretch>
        </p:blipFill>
        <p:spPr>
          <a:xfrm>
            <a:off x="594975" y="1553675"/>
            <a:ext cx="5456875" cy="5271325"/>
          </a:xfrm>
          <a:prstGeom prst="rect">
            <a:avLst/>
          </a:prstGeom>
          <a:noFill/>
          <a:ln>
            <a:noFill/>
          </a:ln>
        </p:spPr>
      </p:pic>
      <p:sp>
        <p:nvSpPr>
          <p:cNvPr id="60" name="Google Shape;60;p10"/>
          <p:cNvSpPr txBox="1"/>
          <p:nvPr/>
        </p:nvSpPr>
        <p:spPr>
          <a:xfrm>
            <a:off x="6823550" y="1423075"/>
            <a:ext cx="49764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Coronal (frontal) planes</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Transverse planes</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Sagittal planes</a:t>
            </a:r>
            <a:endParaRPr sz="3200">
              <a:solidFill>
                <a:srgbClr val="44122B"/>
              </a:solidFill>
            </a:endParaRPr>
          </a:p>
          <a:p>
            <a:pPr indent="-406400" lvl="1" marL="914400" rtl="0" algn="l">
              <a:spcBef>
                <a:spcPts val="0"/>
              </a:spcBef>
              <a:spcAft>
                <a:spcPts val="0"/>
              </a:spcAft>
              <a:buClr>
                <a:srgbClr val="44122B"/>
              </a:buClr>
              <a:buSzPts val="2800"/>
              <a:buChar char="○"/>
            </a:pPr>
            <a:r>
              <a:rPr lang="en-US" sz="2800">
                <a:solidFill>
                  <a:srgbClr val="44122B"/>
                </a:solidFill>
              </a:rPr>
              <a:t>Midsagittal plane (median plane) follows the midline </a:t>
            </a:r>
            <a:endParaRPr sz="2800">
              <a:solidFill>
                <a:srgbClr val="44122B"/>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title"/>
          </p:nvPr>
        </p:nvSpPr>
        <p:spPr>
          <a:xfrm>
            <a:off x="1308100" y="0"/>
            <a:ext cx="100110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Anatomical Terminology: Directional Terms </a:t>
            </a:r>
            <a:endParaRPr sz="4000"/>
          </a:p>
        </p:txBody>
      </p:sp>
      <p:pic>
        <p:nvPicPr>
          <p:cNvPr id="66" name="Google Shape;66;p11"/>
          <p:cNvPicPr preferRelativeResize="0"/>
          <p:nvPr/>
        </p:nvPicPr>
        <p:blipFill>
          <a:blip r:embed="rId3">
            <a:alphaModFix/>
          </a:blip>
          <a:stretch>
            <a:fillRect/>
          </a:stretch>
        </p:blipFill>
        <p:spPr>
          <a:xfrm>
            <a:off x="1033000" y="1452575"/>
            <a:ext cx="5736525" cy="5590425"/>
          </a:xfrm>
          <a:prstGeom prst="rect">
            <a:avLst/>
          </a:prstGeom>
          <a:noFill/>
          <a:ln>
            <a:noFill/>
          </a:ln>
        </p:spPr>
      </p:pic>
      <p:sp>
        <p:nvSpPr>
          <p:cNvPr id="67" name="Google Shape;67;p11"/>
          <p:cNvSpPr txBox="1"/>
          <p:nvPr/>
        </p:nvSpPr>
        <p:spPr>
          <a:xfrm>
            <a:off x="7700900" y="1452575"/>
            <a:ext cx="3909900" cy="30000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Anterior (ventral)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Posterior (dorsal)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Medial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Lateral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Proximal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Distal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Superior (cranial) </a:t>
            </a:r>
            <a:endParaRPr sz="3200">
              <a:solidFill>
                <a:srgbClr val="44122B"/>
              </a:solidFill>
            </a:endParaRPr>
          </a:p>
          <a:p>
            <a:pPr indent="-431800" lvl="0" marL="457200" rtl="0" algn="l">
              <a:spcBef>
                <a:spcPts val="0"/>
              </a:spcBef>
              <a:spcAft>
                <a:spcPts val="0"/>
              </a:spcAft>
              <a:buClr>
                <a:srgbClr val="44122B"/>
              </a:buClr>
              <a:buSzPts val="3200"/>
              <a:buFont typeface="Noto Sans Symbols"/>
              <a:buChar char="●"/>
            </a:pPr>
            <a:r>
              <a:rPr lang="en-US" sz="3200">
                <a:solidFill>
                  <a:srgbClr val="44122B"/>
                </a:solidFill>
              </a:rPr>
              <a:t>Inferior (caudal)</a:t>
            </a:r>
            <a:endParaRPr sz="3200">
              <a:solidFill>
                <a:srgbClr val="44122B"/>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2"/>
          <p:cNvSpPr txBox="1"/>
          <p:nvPr>
            <p:ph idx="1" type="body"/>
          </p:nvPr>
        </p:nvSpPr>
        <p:spPr>
          <a:xfrm>
            <a:off x="1308099" y="1423086"/>
            <a:ext cx="103389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Cortical (compact) bone </a:t>
            </a:r>
            <a:endParaRPr sz="3200"/>
          </a:p>
          <a:p>
            <a:pPr indent="-431800" lvl="0" marL="457200" rtl="0" algn="l">
              <a:spcBef>
                <a:spcPts val="0"/>
              </a:spcBef>
              <a:spcAft>
                <a:spcPts val="0"/>
              </a:spcAft>
              <a:buSzPts val="3200"/>
              <a:buChar char="●"/>
            </a:pPr>
            <a:r>
              <a:rPr lang="en-US" sz="3200"/>
              <a:t>Cancellous (trabecular) bone</a:t>
            </a:r>
            <a:endParaRPr sz="3200"/>
          </a:p>
          <a:p>
            <a:pPr indent="-431800" lvl="0" marL="457200" rtl="0" algn="l">
              <a:spcBef>
                <a:spcPts val="0"/>
              </a:spcBef>
              <a:spcAft>
                <a:spcPts val="0"/>
              </a:spcAft>
              <a:buSzPts val="3200"/>
              <a:buChar char="●"/>
            </a:pPr>
            <a:r>
              <a:rPr lang="en-US" sz="3200"/>
              <a:t>Diaphysis </a:t>
            </a:r>
            <a:endParaRPr sz="3200"/>
          </a:p>
          <a:p>
            <a:pPr indent="-431800" lvl="0" marL="457200" rtl="0" algn="l">
              <a:spcBef>
                <a:spcPts val="0"/>
              </a:spcBef>
              <a:spcAft>
                <a:spcPts val="0"/>
              </a:spcAft>
              <a:buSzPts val="3200"/>
              <a:buChar char="●"/>
            </a:pPr>
            <a:r>
              <a:rPr lang="en-US" sz="3200"/>
              <a:t>Medullary cavity </a:t>
            </a:r>
            <a:endParaRPr sz="3200"/>
          </a:p>
          <a:p>
            <a:pPr indent="-431800" lvl="0" marL="457200" rtl="0" algn="l">
              <a:spcBef>
                <a:spcPts val="0"/>
              </a:spcBef>
              <a:spcAft>
                <a:spcPts val="0"/>
              </a:spcAft>
              <a:buSzPts val="3200"/>
              <a:buChar char="●"/>
            </a:pPr>
            <a:r>
              <a:rPr lang="en-US" sz="3200"/>
              <a:t>Epiphysis </a:t>
            </a:r>
            <a:endParaRPr sz="3200"/>
          </a:p>
          <a:p>
            <a:pPr indent="-431800" lvl="0" marL="457200" rtl="0" algn="l">
              <a:spcBef>
                <a:spcPts val="0"/>
              </a:spcBef>
              <a:spcAft>
                <a:spcPts val="0"/>
              </a:spcAft>
              <a:buSzPts val="3200"/>
              <a:buChar char="●"/>
            </a:pPr>
            <a:r>
              <a:rPr lang="en-US" sz="3200"/>
              <a:t>Metaphysis</a:t>
            </a:r>
            <a:endParaRPr sz="3200"/>
          </a:p>
          <a:p>
            <a:pPr indent="0" lvl="0" marL="914400" rtl="0" algn="l">
              <a:spcBef>
                <a:spcPts val="0"/>
              </a:spcBef>
              <a:spcAft>
                <a:spcPts val="0"/>
              </a:spcAft>
              <a:buNone/>
            </a:pPr>
            <a:r>
              <a:t/>
            </a:r>
            <a:endParaRPr sz="3200"/>
          </a:p>
        </p:txBody>
      </p:sp>
      <p:sp>
        <p:nvSpPr>
          <p:cNvPr id="73" name="Google Shape;73;p12"/>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Skeletal Form and Function</a:t>
            </a:r>
            <a:endParaRPr sz="4000"/>
          </a:p>
        </p:txBody>
      </p:sp>
      <p:pic>
        <p:nvPicPr>
          <p:cNvPr id="74" name="Google Shape;74;p12"/>
          <p:cNvPicPr preferRelativeResize="0"/>
          <p:nvPr/>
        </p:nvPicPr>
        <p:blipFill>
          <a:blip r:embed="rId3">
            <a:alphaModFix/>
          </a:blip>
          <a:stretch>
            <a:fillRect/>
          </a:stretch>
        </p:blipFill>
        <p:spPr>
          <a:xfrm>
            <a:off x="8496425" y="1505125"/>
            <a:ext cx="2892375" cy="489932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idx="1" type="body"/>
          </p:nvPr>
        </p:nvSpPr>
        <p:spPr>
          <a:xfrm>
            <a:off x="8101675" y="1606150"/>
            <a:ext cx="41268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Osteocytes </a:t>
            </a:r>
            <a:endParaRPr sz="3200"/>
          </a:p>
          <a:p>
            <a:pPr indent="-431800" lvl="0" marL="457200" rtl="0" algn="l">
              <a:spcBef>
                <a:spcPts val="0"/>
              </a:spcBef>
              <a:spcAft>
                <a:spcPts val="0"/>
              </a:spcAft>
              <a:buSzPts val="3200"/>
              <a:buChar char="●"/>
            </a:pPr>
            <a:r>
              <a:rPr lang="en-US" sz="3200"/>
              <a:t>Osteoclast cells </a:t>
            </a:r>
            <a:endParaRPr sz="3200"/>
          </a:p>
          <a:p>
            <a:pPr indent="-431800" lvl="0" marL="457200" rtl="0" algn="l">
              <a:spcBef>
                <a:spcPts val="0"/>
              </a:spcBef>
              <a:spcAft>
                <a:spcPts val="0"/>
              </a:spcAft>
              <a:buSzPts val="3200"/>
              <a:buChar char="●"/>
            </a:pPr>
            <a:r>
              <a:rPr lang="en-US" sz="3200"/>
              <a:t>Osteoblast cells </a:t>
            </a:r>
            <a:endParaRPr sz="3200"/>
          </a:p>
          <a:p>
            <a:pPr indent="-431800" lvl="0" marL="457200" rtl="0" algn="l">
              <a:spcBef>
                <a:spcPts val="0"/>
              </a:spcBef>
              <a:spcAft>
                <a:spcPts val="0"/>
              </a:spcAft>
              <a:buSzPts val="3200"/>
              <a:buChar char="●"/>
            </a:pPr>
            <a:r>
              <a:rPr lang="en-US" sz="3200"/>
              <a:t>Osteogenic cells </a:t>
            </a:r>
            <a:endParaRPr sz="2400"/>
          </a:p>
        </p:txBody>
      </p:sp>
      <p:sp>
        <p:nvSpPr>
          <p:cNvPr id="80" name="Google Shape;80;p13"/>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Skeletal Form and Function</a:t>
            </a:r>
            <a:endParaRPr sz="4000"/>
          </a:p>
        </p:txBody>
      </p:sp>
      <p:pic>
        <p:nvPicPr>
          <p:cNvPr id="81" name="Google Shape;81;p13"/>
          <p:cNvPicPr preferRelativeResize="0"/>
          <p:nvPr/>
        </p:nvPicPr>
        <p:blipFill>
          <a:blip r:embed="rId3">
            <a:alphaModFix/>
          </a:blip>
          <a:stretch>
            <a:fillRect/>
          </a:stretch>
        </p:blipFill>
        <p:spPr>
          <a:xfrm>
            <a:off x="449100" y="1398175"/>
            <a:ext cx="7333925" cy="5157525"/>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4"/>
          <p:cNvSpPr txBox="1"/>
          <p:nvPr>
            <p:ph idx="1" type="body"/>
          </p:nvPr>
        </p:nvSpPr>
        <p:spPr>
          <a:xfrm>
            <a:off x="6566675" y="1423075"/>
            <a:ext cx="53289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Bone classification</a:t>
            </a:r>
            <a:r>
              <a:rPr lang="en-US" sz="3200"/>
              <a:t> </a:t>
            </a:r>
            <a:endParaRPr sz="3200"/>
          </a:p>
          <a:p>
            <a:pPr indent="-406400" lvl="1" marL="914400" rtl="0" algn="l">
              <a:spcBef>
                <a:spcPts val="0"/>
              </a:spcBef>
              <a:spcAft>
                <a:spcPts val="0"/>
              </a:spcAft>
              <a:buSzPts val="2800"/>
              <a:buChar char="○"/>
            </a:pPr>
            <a:r>
              <a:rPr lang="en-US" sz="2800"/>
              <a:t>Long</a:t>
            </a:r>
            <a:endParaRPr sz="2800"/>
          </a:p>
          <a:p>
            <a:pPr indent="-406400" lvl="1" marL="914400" rtl="0" algn="l">
              <a:spcBef>
                <a:spcPts val="0"/>
              </a:spcBef>
              <a:spcAft>
                <a:spcPts val="0"/>
              </a:spcAft>
              <a:buSzPts val="2800"/>
              <a:buChar char="○"/>
            </a:pPr>
            <a:r>
              <a:rPr lang="en-US" sz="2800"/>
              <a:t>Short</a:t>
            </a:r>
            <a:endParaRPr sz="2800"/>
          </a:p>
          <a:p>
            <a:pPr indent="-406400" lvl="1" marL="914400" rtl="0" algn="l">
              <a:spcBef>
                <a:spcPts val="0"/>
              </a:spcBef>
              <a:spcAft>
                <a:spcPts val="0"/>
              </a:spcAft>
              <a:buSzPts val="2800"/>
              <a:buChar char="○"/>
            </a:pPr>
            <a:r>
              <a:rPr lang="en-US" sz="2800"/>
              <a:t>Flat</a:t>
            </a:r>
            <a:endParaRPr sz="2800"/>
          </a:p>
          <a:p>
            <a:pPr indent="-406400" lvl="1" marL="914400" rtl="0" algn="l">
              <a:spcBef>
                <a:spcPts val="0"/>
              </a:spcBef>
              <a:spcAft>
                <a:spcPts val="0"/>
              </a:spcAft>
              <a:buSzPts val="2800"/>
              <a:buChar char="○"/>
            </a:pPr>
            <a:r>
              <a:rPr lang="en-US" sz="2800"/>
              <a:t>Sesamoid</a:t>
            </a:r>
            <a:endParaRPr sz="2800"/>
          </a:p>
          <a:p>
            <a:pPr indent="-406400" lvl="1" marL="914400" rtl="0" algn="l">
              <a:spcBef>
                <a:spcPts val="0"/>
              </a:spcBef>
              <a:spcAft>
                <a:spcPts val="0"/>
              </a:spcAft>
              <a:buSzPts val="2800"/>
              <a:buChar char="○"/>
            </a:pPr>
            <a:r>
              <a:rPr lang="en-US" sz="2800"/>
              <a:t>Irregular </a:t>
            </a:r>
            <a:endParaRPr sz="2800"/>
          </a:p>
        </p:txBody>
      </p:sp>
      <p:sp>
        <p:nvSpPr>
          <p:cNvPr id="87" name="Google Shape;87;p14"/>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US" sz="4000"/>
              <a:t>Skeletal Form and Function</a:t>
            </a:r>
            <a:endParaRPr sz="4000"/>
          </a:p>
        </p:txBody>
      </p:sp>
      <p:pic>
        <p:nvPicPr>
          <p:cNvPr id="88" name="Google Shape;88;p14"/>
          <p:cNvPicPr preferRelativeResize="0"/>
          <p:nvPr/>
        </p:nvPicPr>
        <p:blipFill>
          <a:blip r:embed="rId3">
            <a:alphaModFix/>
          </a:blip>
          <a:stretch>
            <a:fillRect/>
          </a:stretch>
        </p:blipFill>
        <p:spPr>
          <a:xfrm>
            <a:off x="1068150" y="1366925"/>
            <a:ext cx="4697950" cy="54496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idx="1" type="body"/>
          </p:nvPr>
        </p:nvSpPr>
        <p:spPr>
          <a:xfrm>
            <a:off x="1396400" y="1423075"/>
            <a:ext cx="10499400" cy="4800600"/>
          </a:xfrm>
          <a:prstGeom prst="rect">
            <a:avLst/>
          </a:prstGeom>
          <a:noFill/>
          <a:ln>
            <a:noFill/>
          </a:ln>
        </p:spPr>
        <p:txBody>
          <a:bodyPr anchorCtr="0" anchor="t" bIns="45700" lIns="91425" spcFirstLastPara="1" rIns="91425" wrap="square" tIns="45700">
            <a:noAutofit/>
          </a:bodyPr>
          <a:lstStyle/>
          <a:p>
            <a:pPr indent="-431800" lvl="0" marL="457200" rtl="0" algn="l">
              <a:spcBef>
                <a:spcPts val="0"/>
              </a:spcBef>
              <a:spcAft>
                <a:spcPts val="0"/>
              </a:spcAft>
              <a:buSzPts val="3200"/>
              <a:buChar char="●"/>
            </a:pPr>
            <a:r>
              <a:rPr lang="en-US" sz="3200"/>
              <a:t>M</a:t>
            </a:r>
            <a:r>
              <a:rPr lang="en-US" sz="3200"/>
              <a:t>etabolic functions</a:t>
            </a:r>
            <a:endParaRPr sz="3200"/>
          </a:p>
          <a:p>
            <a:pPr indent="-406400" lvl="1" marL="914400" rtl="0" algn="l">
              <a:spcBef>
                <a:spcPts val="0"/>
              </a:spcBef>
              <a:spcAft>
                <a:spcPts val="0"/>
              </a:spcAft>
              <a:buSzPts val="2800"/>
              <a:buChar char="○"/>
            </a:pPr>
            <a:r>
              <a:rPr lang="en-US" sz="2800"/>
              <a:t>Maintain mineral (i.e., calcium) homeostasis </a:t>
            </a:r>
            <a:endParaRPr sz="2800"/>
          </a:p>
          <a:p>
            <a:pPr indent="-406400" lvl="1" marL="914400" rtl="0" algn="l">
              <a:spcBef>
                <a:spcPts val="0"/>
              </a:spcBef>
              <a:spcAft>
                <a:spcPts val="0"/>
              </a:spcAft>
              <a:buSzPts val="2800"/>
              <a:buChar char="○"/>
            </a:pPr>
            <a:r>
              <a:rPr lang="en-US" sz="2800"/>
              <a:t>Production of red and white blood cells </a:t>
            </a:r>
            <a:endParaRPr sz="2800"/>
          </a:p>
          <a:p>
            <a:pPr indent="0" lvl="0" marL="914400" rtl="0" algn="l">
              <a:spcBef>
                <a:spcPts val="0"/>
              </a:spcBef>
              <a:spcAft>
                <a:spcPts val="0"/>
              </a:spcAft>
              <a:buNone/>
            </a:pPr>
            <a:r>
              <a:t/>
            </a:r>
            <a:endParaRPr sz="2800"/>
          </a:p>
          <a:p>
            <a:pPr indent="-431800" lvl="0" marL="457200" rtl="0" algn="l">
              <a:spcBef>
                <a:spcPts val="0"/>
              </a:spcBef>
              <a:spcAft>
                <a:spcPts val="0"/>
              </a:spcAft>
              <a:buSzPts val="3200"/>
              <a:buChar char="●"/>
            </a:pPr>
            <a:r>
              <a:rPr lang="en-US" sz="3200"/>
              <a:t>Mechanical functions </a:t>
            </a:r>
            <a:endParaRPr sz="3200"/>
          </a:p>
          <a:p>
            <a:pPr indent="-406400" lvl="1" marL="914400" rtl="0" algn="l">
              <a:spcBef>
                <a:spcPts val="0"/>
              </a:spcBef>
              <a:spcAft>
                <a:spcPts val="0"/>
              </a:spcAft>
              <a:buSzPts val="2800"/>
              <a:buChar char="○"/>
            </a:pPr>
            <a:r>
              <a:rPr lang="en-US" sz="2800"/>
              <a:t>Protect internal organs</a:t>
            </a:r>
            <a:endParaRPr sz="2800"/>
          </a:p>
          <a:p>
            <a:pPr indent="-406400" lvl="1" marL="914400" rtl="0" algn="l">
              <a:spcBef>
                <a:spcPts val="0"/>
              </a:spcBef>
              <a:spcAft>
                <a:spcPts val="0"/>
              </a:spcAft>
              <a:buSzPts val="2800"/>
              <a:buChar char="○"/>
            </a:pPr>
            <a:r>
              <a:rPr lang="en-US" sz="2800"/>
              <a:t>Provide support </a:t>
            </a:r>
            <a:endParaRPr sz="2800"/>
          </a:p>
          <a:p>
            <a:pPr indent="-406400" lvl="1" marL="914400" rtl="0" algn="l">
              <a:spcBef>
                <a:spcPts val="0"/>
              </a:spcBef>
              <a:spcAft>
                <a:spcPts val="0"/>
              </a:spcAft>
              <a:buSzPts val="2800"/>
              <a:buChar char="○"/>
            </a:pPr>
            <a:r>
              <a:rPr lang="en-US" sz="2800"/>
              <a:t>Serve as rigid levers for movement</a:t>
            </a:r>
            <a:endParaRPr sz="2800"/>
          </a:p>
        </p:txBody>
      </p:sp>
      <p:sp>
        <p:nvSpPr>
          <p:cNvPr id="94" name="Google Shape;94;p15"/>
          <p:cNvSpPr txBox="1"/>
          <p:nvPr>
            <p:ph type="title"/>
          </p:nvPr>
        </p:nvSpPr>
        <p:spPr>
          <a:xfrm>
            <a:off x="1308100" y="0"/>
            <a:ext cx="9205500" cy="115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US" sz="4000"/>
              <a:t>Skeletal Form and Function</a:t>
            </a:r>
            <a:endParaRPr sz="4000"/>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2_MP">
  <a:themeElements>
    <a:clrScheme name="Explorations Color Theme">
      <a:dk1>
        <a:srgbClr val="4B283C"/>
      </a:dk1>
      <a:lt1>
        <a:srgbClr val="81C2AC"/>
      </a:lt1>
      <a:dk2>
        <a:srgbClr val="96AA3B"/>
      </a:dk2>
      <a:lt2>
        <a:srgbClr val="EDFDF9"/>
      </a:lt2>
      <a:accent1>
        <a:srgbClr val="E05F1E"/>
      </a:accent1>
      <a:accent2>
        <a:srgbClr val="D3212D"/>
      </a:accent2>
      <a:accent3>
        <a:srgbClr val="F37868"/>
      </a:accent3>
      <a:accent4>
        <a:srgbClr val="FCB316"/>
      </a:accent4>
      <a:accent5>
        <a:srgbClr val="000000"/>
      </a:accent5>
      <a:accent6>
        <a:srgbClr val="5F5F5F"/>
      </a:accent6>
      <a:hlink>
        <a:srgbClr val="B2B2B2"/>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