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Anton"/>
      <p:regular r:id="rId29"/>
    </p:embeddedFont>
    <p:embeddedFont>
      <p:font typeface="Abril Fatface"/>
      <p:regular r:id="rId30"/>
    </p:embeddedFont>
    <p:embeddedFont>
      <p:font typeface="Poppins"/>
      <p:regular r:id="rId31"/>
      <p:bold r:id="rId32"/>
      <p:italic r:id="rId33"/>
      <p:boldItalic r:id="rId34"/>
    </p:embeddedFont>
    <p:embeddedFont>
      <p:font typeface="Griffy"/>
      <p:regular r:id="rId35"/>
    </p:embeddedFont>
    <p:embeddedFont>
      <p:font typeface="Barlow Condensed"/>
      <p:regular r:id="rId36"/>
      <p:bold r:id="rId37"/>
      <p:italic r:id="rId38"/>
      <p:boldItalic r:id="rId39"/>
    </p:embeddedFont>
    <p:embeddedFont>
      <p:font typeface="Archivo"/>
      <p:regular r:id="rId40"/>
      <p:bold r:id="rId41"/>
      <p:italic r:id="rId42"/>
      <p:boldItalic r:id="rId43"/>
    </p:embeddedFont>
    <p:embeddedFont>
      <p:font typeface="Homemade Apple"/>
      <p:regular r:id="rId44"/>
    </p:embeddedFont>
    <p:embeddedFont>
      <p:font typeface="Century Gothic"/>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chivo-regular.fntdata"/><Relationship Id="rId20" Type="http://schemas.openxmlformats.org/officeDocument/2006/relationships/slide" Target="slides/slide15.xml"/><Relationship Id="rId42" Type="http://schemas.openxmlformats.org/officeDocument/2006/relationships/font" Target="fonts/Archivo-italic.fntdata"/><Relationship Id="rId41" Type="http://schemas.openxmlformats.org/officeDocument/2006/relationships/font" Target="fonts/Archivo-bold.fntdata"/><Relationship Id="rId22" Type="http://schemas.openxmlformats.org/officeDocument/2006/relationships/slide" Target="slides/slide17.xml"/><Relationship Id="rId44" Type="http://schemas.openxmlformats.org/officeDocument/2006/relationships/font" Target="fonts/HomemadeApple-regular.fntdata"/><Relationship Id="rId21" Type="http://schemas.openxmlformats.org/officeDocument/2006/relationships/slide" Target="slides/slide16.xml"/><Relationship Id="rId43" Type="http://schemas.openxmlformats.org/officeDocument/2006/relationships/font" Target="fonts/Archivo-boldItalic.fntdata"/><Relationship Id="rId24" Type="http://schemas.openxmlformats.org/officeDocument/2006/relationships/slide" Target="slides/slide19.xml"/><Relationship Id="rId46" Type="http://schemas.openxmlformats.org/officeDocument/2006/relationships/font" Target="fonts/CenturyGothic-bold.fntdata"/><Relationship Id="rId23" Type="http://schemas.openxmlformats.org/officeDocument/2006/relationships/slide" Target="slides/slide18.xml"/><Relationship Id="rId45"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CenturyGothic-boldItalic.fntdata"/><Relationship Id="rId25" Type="http://schemas.openxmlformats.org/officeDocument/2006/relationships/slide" Target="slides/slide20.xml"/><Relationship Id="rId47" Type="http://schemas.openxmlformats.org/officeDocument/2006/relationships/font" Target="fonts/CenturyGothic-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nton-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regular.fntdata"/><Relationship Id="rId30" Type="http://schemas.openxmlformats.org/officeDocument/2006/relationships/font" Target="fonts/AbrilFatface-regular.fntdata"/><Relationship Id="rId11" Type="http://schemas.openxmlformats.org/officeDocument/2006/relationships/slide" Target="slides/slide6.xml"/><Relationship Id="rId33" Type="http://schemas.openxmlformats.org/officeDocument/2006/relationships/font" Target="fonts/Poppins-italic.fntdata"/><Relationship Id="rId10" Type="http://schemas.openxmlformats.org/officeDocument/2006/relationships/slide" Target="slides/slide5.xml"/><Relationship Id="rId32" Type="http://schemas.openxmlformats.org/officeDocument/2006/relationships/font" Target="fonts/Poppins-bold.fntdata"/><Relationship Id="rId13" Type="http://schemas.openxmlformats.org/officeDocument/2006/relationships/slide" Target="slides/slide8.xml"/><Relationship Id="rId35" Type="http://schemas.openxmlformats.org/officeDocument/2006/relationships/font" Target="fonts/Griffy-regular.fntdata"/><Relationship Id="rId12" Type="http://schemas.openxmlformats.org/officeDocument/2006/relationships/slide" Target="slides/slide7.xml"/><Relationship Id="rId34" Type="http://schemas.openxmlformats.org/officeDocument/2006/relationships/font" Target="fonts/Poppins-boldItalic.fntdata"/><Relationship Id="rId15" Type="http://schemas.openxmlformats.org/officeDocument/2006/relationships/slide" Target="slides/slide10.xml"/><Relationship Id="rId37" Type="http://schemas.openxmlformats.org/officeDocument/2006/relationships/font" Target="fonts/BarlowCondensed-bold.fntdata"/><Relationship Id="rId14" Type="http://schemas.openxmlformats.org/officeDocument/2006/relationships/slide" Target="slides/slide9.xml"/><Relationship Id="rId36" Type="http://schemas.openxmlformats.org/officeDocument/2006/relationships/font" Target="fonts/BarlowCondensed-regular.fntdata"/><Relationship Id="rId17" Type="http://schemas.openxmlformats.org/officeDocument/2006/relationships/slide" Target="slides/slide12.xml"/><Relationship Id="rId39" Type="http://schemas.openxmlformats.org/officeDocument/2006/relationships/font" Target="fonts/BarlowCondensed-boldItalic.fntdata"/><Relationship Id="rId16" Type="http://schemas.openxmlformats.org/officeDocument/2006/relationships/slide" Target="slides/slide11.xml"/><Relationship Id="rId38" Type="http://schemas.openxmlformats.org/officeDocument/2006/relationships/font" Target="fonts/BarlowCondense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be0fd68586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be0fd68586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Fenix</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be6f91fe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be6f91fe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Victoire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Trajan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Origins &amp; Intentions - Bindu</a:t>
            </a:r>
            <a:endParaRPr/>
          </a:p>
          <a:p>
            <a:pPr indent="0" lvl="0" marL="0" rtl="0" algn="l">
              <a:spcBef>
                <a:spcPts val="0"/>
              </a:spcBef>
              <a:spcAft>
                <a:spcPts val="0"/>
              </a:spcAft>
              <a:buNone/>
            </a:pPr>
            <a:r>
              <a:rPr lang="en"/>
              <a:t>Who Should Celebrate - Trajan</a:t>
            </a:r>
            <a:endParaRPr/>
          </a:p>
          <a:p>
            <a:pPr indent="0" lvl="0" marL="0" rtl="0" algn="l">
              <a:spcBef>
                <a:spcPts val="0"/>
              </a:spcBef>
              <a:spcAft>
                <a:spcPts val="0"/>
              </a:spcAft>
              <a:buNone/>
            </a:pPr>
            <a:r>
              <a:rPr lang="en"/>
              <a:t>Black Solidarity Aspect - Fenix</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c0849267d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c0849267d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Origins &amp; Intentions - Bindu</a:t>
            </a:r>
            <a:endParaRPr/>
          </a:p>
          <a:p>
            <a:pPr indent="0" lvl="0" marL="0" rtl="0" algn="l">
              <a:spcBef>
                <a:spcPts val="0"/>
              </a:spcBef>
              <a:spcAft>
                <a:spcPts val="0"/>
              </a:spcAft>
              <a:buNone/>
            </a:pPr>
            <a:r>
              <a:rPr lang="en"/>
              <a:t>Who Should Celebrate - Trajan</a:t>
            </a:r>
            <a:endParaRPr/>
          </a:p>
          <a:p>
            <a:pPr indent="0" lvl="0" marL="0" rtl="0" algn="l">
              <a:spcBef>
                <a:spcPts val="0"/>
              </a:spcBef>
              <a:spcAft>
                <a:spcPts val="0"/>
              </a:spcAft>
              <a:buNone/>
            </a:pPr>
            <a:r>
              <a:rPr lang="en"/>
              <a:t>Black Solidarity Aspect - Fenix</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c0849267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c0849267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be6f91feb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be6f91feb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c0849267d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c0849267d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c0849267d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c0849267d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c0849267d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c0849267d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be0fd6858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be0fd6858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Fenix</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c0849267d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c0849267d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be6f91feb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be6f91feb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c0849267d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c0849267d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Victoire: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Intersectionality: Continuing these practices for future months (Black, Womxn’s Herstory, API History, Pride, Native American)</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Bring awareness to upcoming Womxn’s Herstory Month</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be0fd68586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be0fd6858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Bindu</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be0fd68586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be0fd68586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Trajan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Victoire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be0fd68586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be0fd68586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Fenix</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be0fd68586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be0fd68586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Bindu</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be0fd68586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be0fd68586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Trajan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Bindu</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3.png"/><Relationship Id="rId12" Type="http://schemas.openxmlformats.org/officeDocument/2006/relationships/image" Target="../media/image4.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2.png"/><Relationship Id="rId7" Type="http://schemas.openxmlformats.org/officeDocument/2006/relationships/hyperlink" Target="https://twitter.com/SlidesManiaSM/" TargetMode="External"/><Relationship Id="rId8"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78402" l="432" r="39463" t="-253"/>
          <a:stretch/>
        </p:blipFill>
        <p:spPr>
          <a:xfrm>
            <a:off x="0" y="209550"/>
            <a:ext cx="12192005" cy="6648454"/>
          </a:xfrm>
          <a:prstGeom prst="rect">
            <a:avLst/>
          </a:prstGeom>
          <a:noFill/>
          <a:ln>
            <a:noFill/>
          </a:ln>
        </p:spPr>
      </p:pic>
      <p:sp>
        <p:nvSpPr>
          <p:cNvPr id="12" name="Google Shape;12;p2"/>
          <p:cNvSpPr txBox="1"/>
          <p:nvPr>
            <p:ph type="title"/>
          </p:nvPr>
        </p:nvSpPr>
        <p:spPr>
          <a:xfrm>
            <a:off x="568000" y="1431575"/>
            <a:ext cx="5066700" cy="1230600"/>
          </a:xfrm>
          <a:prstGeom prst="rect">
            <a:avLst/>
          </a:prstGeom>
        </p:spPr>
        <p:txBody>
          <a:bodyPr anchorCtr="0" anchor="t" bIns="121900" lIns="121900" spcFirstLastPara="1" rIns="121900" wrap="square" tIns="121900">
            <a:noAutofit/>
          </a:bodyPr>
          <a:lstStyle>
            <a:lvl1pPr lvl="0">
              <a:spcBef>
                <a:spcPts val="0"/>
              </a:spcBef>
              <a:spcAft>
                <a:spcPts val="0"/>
              </a:spcAft>
              <a:buSzPts val="9000"/>
              <a:buNone/>
              <a:defRPr sz="9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13" name="Google Shape;13;p2"/>
          <p:cNvSpPr txBox="1"/>
          <p:nvPr>
            <p:ph idx="1" type="subTitle"/>
          </p:nvPr>
        </p:nvSpPr>
        <p:spPr>
          <a:xfrm>
            <a:off x="432800" y="5715300"/>
            <a:ext cx="11379900" cy="7179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lt1"/>
              </a:buClr>
              <a:buSzPts val="2200"/>
              <a:buNone/>
              <a:defRPr>
                <a:solidFill>
                  <a:schemeClr val="lt1"/>
                </a:solidFill>
              </a:defRPr>
            </a:lvl1pPr>
            <a:lvl2pPr lvl="1">
              <a:spcBef>
                <a:spcPts val="2100"/>
              </a:spcBef>
              <a:spcAft>
                <a:spcPts val="0"/>
              </a:spcAft>
              <a:buClr>
                <a:schemeClr val="lt1"/>
              </a:buClr>
              <a:buSzPts val="2200"/>
              <a:buNone/>
              <a:defRPr>
                <a:solidFill>
                  <a:schemeClr val="lt1"/>
                </a:solidFill>
              </a:defRPr>
            </a:lvl2pPr>
            <a:lvl3pPr lvl="2">
              <a:spcBef>
                <a:spcPts val="2100"/>
              </a:spcBef>
              <a:spcAft>
                <a:spcPts val="0"/>
              </a:spcAft>
              <a:buClr>
                <a:schemeClr val="lt1"/>
              </a:buClr>
              <a:buSzPts val="2200"/>
              <a:buNone/>
              <a:defRPr>
                <a:solidFill>
                  <a:schemeClr val="lt1"/>
                </a:solidFill>
              </a:defRPr>
            </a:lvl3pPr>
            <a:lvl4pPr lvl="3">
              <a:spcBef>
                <a:spcPts val="2100"/>
              </a:spcBef>
              <a:spcAft>
                <a:spcPts val="0"/>
              </a:spcAft>
              <a:buClr>
                <a:schemeClr val="lt1"/>
              </a:buClr>
              <a:buSzPts val="2200"/>
              <a:buNone/>
              <a:defRPr>
                <a:solidFill>
                  <a:schemeClr val="lt1"/>
                </a:solidFill>
              </a:defRPr>
            </a:lvl4pPr>
            <a:lvl5pPr lvl="4">
              <a:spcBef>
                <a:spcPts val="2100"/>
              </a:spcBef>
              <a:spcAft>
                <a:spcPts val="0"/>
              </a:spcAft>
              <a:buClr>
                <a:schemeClr val="lt1"/>
              </a:buClr>
              <a:buSzPts val="2200"/>
              <a:buNone/>
              <a:defRPr>
                <a:solidFill>
                  <a:schemeClr val="lt1"/>
                </a:solidFill>
              </a:defRPr>
            </a:lvl5pPr>
            <a:lvl6pPr lvl="5">
              <a:spcBef>
                <a:spcPts val="2100"/>
              </a:spcBef>
              <a:spcAft>
                <a:spcPts val="0"/>
              </a:spcAft>
              <a:buClr>
                <a:schemeClr val="lt1"/>
              </a:buClr>
              <a:buSzPts val="2200"/>
              <a:buNone/>
              <a:defRPr>
                <a:solidFill>
                  <a:schemeClr val="lt1"/>
                </a:solidFill>
              </a:defRPr>
            </a:lvl6pPr>
            <a:lvl7pPr lvl="6">
              <a:spcBef>
                <a:spcPts val="2100"/>
              </a:spcBef>
              <a:spcAft>
                <a:spcPts val="0"/>
              </a:spcAft>
              <a:buClr>
                <a:schemeClr val="lt1"/>
              </a:buClr>
              <a:buSzPts val="2200"/>
              <a:buNone/>
              <a:defRPr>
                <a:solidFill>
                  <a:schemeClr val="lt1"/>
                </a:solidFill>
              </a:defRPr>
            </a:lvl7pPr>
            <a:lvl8pPr lvl="7">
              <a:spcBef>
                <a:spcPts val="2100"/>
              </a:spcBef>
              <a:spcAft>
                <a:spcPts val="0"/>
              </a:spcAft>
              <a:buClr>
                <a:schemeClr val="lt1"/>
              </a:buClr>
              <a:buSzPts val="2200"/>
              <a:buNone/>
              <a:defRPr>
                <a:solidFill>
                  <a:schemeClr val="lt1"/>
                </a:solidFill>
              </a:defRPr>
            </a:lvl8pPr>
            <a:lvl9pPr lvl="8">
              <a:spcBef>
                <a:spcPts val="2100"/>
              </a:spcBef>
              <a:spcAft>
                <a:spcPts val="2100"/>
              </a:spcAft>
              <a:buClr>
                <a:schemeClr val="lt1"/>
              </a:buClr>
              <a:buSzPts val="2200"/>
              <a:buNone/>
              <a:defRPr>
                <a:solidFill>
                  <a:schemeClr val="lt1"/>
                </a:solidFill>
              </a:defRPr>
            </a:lvl9pPr>
          </a:lstStyle>
          <a:p/>
        </p:txBody>
      </p:sp>
      <p:sp>
        <p:nvSpPr>
          <p:cNvPr id="14" name="Google Shape;14;p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Barlow Condensed"/>
                <a:ea typeface="Barlow Condensed"/>
                <a:cs typeface="Barlow Condensed"/>
                <a:sym typeface="Barlow Condensed"/>
              </a:rPr>
              <a:t>SLIDESMANIA.COM</a:t>
            </a:r>
            <a:endParaRPr>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81" name="Shape 181"/>
        <p:cNvGrpSpPr/>
        <p:nvPr/>
      </p:nvGrpSpPr>
      <p:grpSpPr>
        <a:xfrm>
          <a:off x="0" y="0"/>
          <a:ext cx="0" cy="0"/>
          <a:chOff x="0" y="0"/>
          <a:chExt cx="0" cy="0"/>
        </a:xfrm>
      </p:grpSpPr>
      <p:grpSp>
        <p:nvGrpSpPr>
          <p:cNvPr id="182" name="Google Shape;182;p11"/>
          <p:cNvGrpSpPr/>
          <p:nvPr/>
        </p:nvGrpSpPr>
        <p:grpSpPr>
          <a:xfrm>
            <a:off x="57232" y="2179296"/>
            <a:ext cx="11906472" cy="4678765"/>
            <a:chOff x="1712140" y="3412070"/>
            <a:chExt cx="8769590" cy="3446096"/>
          </a:xfrm>
        </p:grpSpPr>
        <p:grpSp>
          <p:nvGrpSpPr>
            <p:cNvPr id="183" name="Google Shape;183;p11"/>
            <p:cNvGrpSpPr/>
            <p:nvPr/>
          </p:nvGrpSpPr>
          <p:grpSpPr>
            <a:xfrm>
              <a:off x="1712140" y="4978441"/>
              <a:ext cx="1335858" cy="1879449"/>
              <a:chOff x="7139197" y="345537"/>
              <a:chExt cx="4680652" cy="6585317"/>
            </a:xfrm>
          </p:grpSpPr>
          <p:sp>
            <p:nvSpPr>
              <p:cNvPr id="184" name="Google Shape;184;p11"/>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1"/>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1"/>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1"/>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1"/>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1"/>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 name="Google Shape;190;p11"/>
            <p:cNvGrpSpPr/>
            <p:nvPr/>
          </p:nvGrpSpPr>
          <p:grpSpPr>
            <a:xfrm>
              <a:off x="3126221" y="4224860"/>
              <a:ext cx="1871325" cy="2632810"/>
              <a:chOff x="7139197" y="345537"/>
              <a:chExt cx="4680652" cy="6585317"/>
            </a:xfrm>
          </p:grpSpPr>
          <p:sp>
            <p:nvSpPr>
              <p:cNvPr id="191" name="Google Shape;191;p11"/>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1"/>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1"/>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1"/>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1"/>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1"/>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 name="Google Shape;197;p11"/>
            <p:cNvGrpSpPr/>
            <p:nvPr/>
          </p:nvGrpSpPr>
          <p:grpSpPr>
            <a:xfrm>
              <a:off x="4963149" y="3412070"/>
              <a:ext cx="2449385" cy="3446096"/>
              <a:chOff x="7139197" y="345537"/>
              <a:chExt cx="4680652" cy="6585317"/>
            </a:xfrm>
          </p:grpSpPr>
          <p:sp>
            <p:nvSpPr>
              <p:cNvPr id="198" name="Google Shape;198;p11"/>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1"/>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1"/>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1"/>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1"/>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1"/>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4" name="Google Shape;204;p11"/>
            <p:cNvGrpSpPr/>
            <p:nvPr/>
          </p:nvGrpSpPr>
          <p:grpSpPr>
            <a:xfrm>
              <a:off x="7308755" y="4224860"/>
              <a:ext cx="1871325" cy="2632810"/>
              <a:chOff x="7139197" y="345537"/>
              <a:chExt cx="4680652" cy="6585317"/>
            </a:xfrm>
          </p:grpSpPr>
          <p:sp>
            <p:nvSpPr>
              <p:cNvPr id="205" name="Google Shape;205;p11"/>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1"/>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1"/>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1"/>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1"/>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1"/>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 name="Google Shape;211;p11"/>
            <p:cNvGrpSpPr/>
            <p:nvPr/>
          </p:nvGrpSpPr>
          <p:grpSpPr>
            <a:xfrm>
              <a:off x="9145872" y="4978441"/>
              <a:ext cx="1335858" cy="1879449"/>
              <a:chOff x="7139197" y="345537"/>
              <a:chExt cx="4680652" cy="6585317"/>
            </a:xfrm>
          </p:grpSpPr>
          <p:sp>
            <p:nvSpPr>
              <p:cNvPr id="212" name="Google Shape;212;p11"/>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1"/>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1"/>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1"/>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1"/>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1"/>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18" name="Google Shape;218;p11"/>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219" name="Google Shape;219;p11"/>
          <p:cNvSpPr txBox="1"/>
          <p:nvPr>
            <p:ph idx="1" type="body"/>
          </p:nvPr>
        </p:nvSpPr>
        <p:spPr>
          <a:xfrm>
            <a:off x="633475" y="4813250"/>
            <a:ext cx="10909200" cy="1565100"/>
          </a:xfrm>
          <a:prstGeom prst="rect">
            <a:avLst/>
          </a:prstGeom>
        </p:spPr>
        <p:txBody>
          <a:bodyPr anchorCtr="0" anchor="t" bIns="121900" lIns="121900" spcFirstLastPara="1" rIns="121900" wrap="square" tIns="121900">
            <a:noAutofit/>
          </a:bodyPr>
          <a:lstStyle>
            <a:lvl1pPr indent="-368300" lvl="0" marL="457200" algn="ctr">
              <a:spcBef>
                <a:spcPts val="0"/>
              </a:spcBef>
              <a:spcAft>
                <a:spcPts val="0"/>
              </a:spcAft>
              <a:buSzPts val="2200"/>
              <a:buChar char="●"/>
              <a:defRPr/>
            </a:lvl1pPr>
            <a:lvl2pPr indent="-368300" lvl="1" marL="914400" algn="ctr">
              <a:spcBef>
                <a:spcPts val="2100"/>
              </a:spcBef>
              <a:spcAft>
                <a:spcPts val="0"/>
              </a:spcAft>
              <a:buSzPts val="2200"/>
              <a:buChar char="○"/>
              <a:defRPr/>
            </a:lvl2pPr>
            <a:lvl3pPr indent="-368300" lvl="2" marL="1371600" algn="ctr">
              <a:spcBef>
                <a:spcPts val="2100"/>
              </a:spcBef>
              <a:spcAft>
                <a:spcPts val="0"/>
              </a:spcAft>
              <a:buSzPts val="2200"/>
              <a:buChar char="■"/>
              <a:defRPr/>
            </a:lvl3pPr>
            <a:lvl4pPr indent="-368300" lvl="3" marL="1828800" algn="ctr">
              <a:spcBef>
                <a:spcPts val="2100"/>
              </a:spcBef>
              <a:spcAft>
                <a:spcPts val="0"/>
              </a:spcAft>
              <a:buSzPts val="2200"/>
              <a:buChar char="●"/>
              <a:defRPr/>
            </a:lvl4pPr>
            <a:lvl5pPr indent="-368300" lvl="4" marL="2286000" algn="ctr">
              <a:spcBef>
                <a:spcPts val="2100"/>
              </a:spcBef>
              <a:spcAft>
                <a:spcPts val="0"/>
              </a:spcAft>
              <a:buSzPts val="2200"/>
              <a:buChar char="○"/>
              <a:defRPr/>
            </a:lvl5pPr>
            <a:lvl6pPr indent="-368300" lvl="5" marL="2743200" algn="ctr">
              <a:spcBef>
                <a:spcPts val="2100"/>
              </a:spcBef>
              <a:spcAft>
                <a:spcPts val="0"/>
              </a:spcAft>
              <a:buSzPts val="2200"/>
              <a:buChar char="■"/>
              <a:defRPr/>
            </a:lvl6pPr>
            <a:lvl7pPr indent="-368300" lvl="6" marL="3200400" algn="ctr">
              <a:spcBef>
                <a:spcPts val="2100"/>
              </a:spcBef>
              <a:spcAft>
                <a:spcPts val="0"/>
              </a:spcAft>
              <a:buSzPts val="2200"/>
              <a:buChar char="●"/>
              <a:defRPr/>
            </a:lvl7pPr>
            <a:lvl8pPr indent="-368300" lvl="7" marL="3657600" algn="ctr">
              <a:spcBef>
                <a:spcPts val="2100"/>
              </a:spcBef>
              <a:spcAft>
                <a:spcPts val="0"/>
              </a:spcAft>
              <a:buSzPts val="2200"/>
              <a:buChar char="○"/>
              <a:defRPr/>
            </a:lvl8pPr>
            <a:lvl9pPr indent="-368300" lvl="8" marL="4114800" algn="ctr">
              <a:spcBef>
                <a:spcPts val="2100"/>
              </a:spcBef>
              <a:spcAft>
                <a:spcPts val="2100"/>
              </a:spcAft>
              <a:buSzPts val="2200"/>
              <a:buChar char="■"/>
              <a:defRPr/>
            </a:lvl9pPr>
          </a:lstStyle>
          <a:p/>
        </p:txBody>
      </p:sp>
      <p:grpSp>
        <p:nvGrpSpPr>
          <p:cNvPr id="220" name="Google Shape;220;p11"/>
          <p:cNvGrpSpPr/>
          <p:nvPr/>
        </p:nvGrpSpPr>
        <p:grpSpPr>
          <a:xfrm>
            <a:off x="-988543" y="-204459"/>
            <a:ext cx="5080339" cy="7205301"/>
            <a:chOff x="-988543" y="-204459"/>
            <a:chExt cx="5080339" cy="7205301"/>
          </a:xfrm>
        </p:grpSpPr>
        <p:sp>
          <p:nvSpPr>
            <p:cNvPr id="221" name="Google Shape;221;p11"/>
            <p:cNvSpPr/>
            <p:nvPr/>
          </p:nvSpPr>
          <p:spPr>
            <a:xfrm flipH="1" rot="-10455654">
              <a:off x="1529428" y="-52832"/>
              <a:ext cx="2219931" cy="6960122"/>
            </a:xfrm>
            <a:custGeom>
              <a:rect b="b" l="l" r="r" t="t"/>
              <a:pathLst>
                <a:path extrusionOk="0" h="6960035" w="2219903">
                  <a:moveTo>
                    <a:pt x="1767392" y="3555797"/>
                  </a:moveTo>
                  <a:cubicBezTo>
                    <a:pt x="1766415" y="3555797"/>
                    <a:pt x="1762020" y="3549863"/>
                    <a:pt x="1753896" y="3536301"/>
                  </a:cubicBezTo>
                  <a:cubicBezTo>
                    <a:pt x="1763707" y="3500417"/>
                    <a:pt x="1770100" y="3477813"/>
                    <a:pt x="1778491" y="3447015"/>
                  </a:cubicBezTo>
                  <a:cubicBezTo>
                    <a:pt x="1779201" y="3448427"/>
                    <a:pt x="1783596" y="3453513"/>
                    <a:pt x="1792031" y="3464250"/>
                  </a:cubicBezTo>
                  <a:cubicBezTo>
                    <a:pt x="1782131" y="3500134"/>
                    <a:pt x="1776493" y="3522455"/>
                    <a:pt x="1767347" y="3554102"/>
                  </a:cubicBezTo>
                  <a:cubicBezTo>
                    <a:pt x="1767658" y="3555232"/>
                    <a:pt x="1767703" y="3555797"/>
                    <a:pt x="1767392" y="3555797"/>
                  </a:cubicBezTo>
                  <a:close/>
                  <a:moveTo>
                    <a:pt x="0" y="6813259"/>
                  </a:moveTo>
                  <a:lnTo>
                    <a:pt x="26261" y="6815908"/>
                  </a:lnTo>
                  <a:lnTo>
                    <a:pt x="31331" y="6745371"/>
                  </a:lnTo>
                  <a:cubicBezTo>
                    <a:pt x="33007" y="6720083"/>
                    <a:pt x="34772" y="6696490"/>
                    <a:pt x="37236" y="6680808"/>
                  </a:cubicBezTo>
                  <a:cubicBezTo>
                    <a:pt x="46425" y="6622320"/>
                    <a:pt x="52108" y="6546031"/>
                    <a:pt x="58412" y="6478502"/>
                  </a:cubicBezTo>
                  <a:cubicBezTo>
                    <a:pt x="64805" y="6406734"/>
                    <a:pt x="69022" y="6334683"/>
                    <a:pt x="73950" y="6258677"/>
                  </a:cubicBezTo>
                  <a:cubicBezTo>
                    <a:pt x="78922" y="6262915"/>
                    <a:pt x="83140" y="6267436"/>
                    <a:pt x="87402" y="6271957"/>
                  </a:cubicBezTo>
                  <a:cubicBezTo>
                    <a:pt x="81009" y="6375371"/>
                    <a:pt x="68312" y="6456180"/>
                    <a:pt x="70443" y="6573156"/>
                  </a:cubicBezTo>
                  <a:cubicBezTo>
                    <a:pt x="64805" y="6613278"/>
                    <a:pt x="58412" y="6653966"/>
                    <a:pt x="52108" y="6694088"/>
                  </a:cubicBezTo>
                  <a:lnTo>
                    <a:pt x="52108" y="6748055"/>
                  </a:lnTo>
                  <a:lnTo>
                    <a:pt x="41471" y="6817442"/>
                  </a:lnTo>
                  <a:lnTo>
                    <a:pt x="1454950" y="6960035"/>
                  </a:lnTo>
                  <a:lnTo>
                    <a:pt x="1458259" y="6938000"/>
                  </a:lnTo>
                  <a:cubicBezTo>
                    <a:pt x="1473875" y="6836918"/>
                    <a:pt x="1490279" y="6741415"/>
                    <a:pt x="1509680" y="6667246"/>
                  </a:cubicBezTo>
                  <a:cubicBezTo>
                    <a:pt x="1518159" y="6635882"/>
                    <a:pt x="1524508" y="6577394"/>
                    <a:pt x="1532277" y="6528231"/>
                  </a:cubicBezTo>
                  <a:cubicBezTo>
                    <a:pt x="1540712" y="6474263"/>
                    <a:pt x="1548525" y="6415775"/>
                    <a:pt x="1557671" y="6366329"/>
                  </a:cubicBezTo>
                  <a:cubicBezTo>
                    <a:pt x="1565440" y="6330445"/>
                    <a:pt x="1574630" y="6303603"/>
                    <a:pt x="1582399" y="6262916"/>
                  </a:cubicBezTo>
                  <a:cubicBezTo>
                    <a:pt x="1591544" y="6217990"/>
                    <a:pt x="1598603" y="6154981"/>
                    <a:pt x="1607792" y="6105817"/>
                  </a:cubicBezTo>
                  <a:cubicBezTo>
                    <a:pt x="1617692" y="6051850"/>
                    <a:pt x="1629679" y="6015966"/>
                    <a:pt x="1638869" y="5961999"/>
                  </a:cubicBezTo>
                  <a:cubicBezTo>
                    <a:pt x="1648014" y="5912552"/>
                    <a:pt x="1656493" y="5872148"/>
                    <a:pt x="1667104" y="5836264"/>
                  </a:cubicBezTo>
                  <a:cubicBezTo>
                    <a:pt x="1679801" y="5795576"/>
                    <a:pt x="1686860" y="5714767"/>
                    <a:pt x="1701643" y="5669841"/>
                  </a:cubicBezTo>
                  <a:cubicBezTo>
                    <a:pt x="1715761" y="5629719"/>
                    <a:pt x="1724995" y="5530826"/>
                    <a:pt x="1736937" y="5454255"/>
                  </a:cubicBezTo>
                  <a:cubicBezTo>
                    <a:pt x="1738846" y="5454255"/>
                    <a:pt x="1741687" y="5458211"/>
                    <a:pt x="1743552" y="5458211"/>
                  </a:cubicBezTo>
                  <a:cubicBezTo>
                    <a:pt x="1744484" y="5458211"/>
                    <a:pt x="1745195" y="5457363"/>
                    <a:pt x="1745416" y="5454255"/>
                  </a:cubicBezTo>
                  <a:cubicBezTo>
                    <a:pt x="1761710" y="5315240"/>
                    <a:pt x="1789190" y="5265511"/>
                    <a:pt x="1806149" y="5130734"/>
                  </a:cubicBezTo>
                  <a:cubicBezTo>
                    <a:pt x="1817425" y="5112934"/>
                    <a:pt x="1826615" y="5068008"/>
                    <a:pt x="1834384" y="5009803"/>
                  </a:cubicBezTo>
                  <a:cubicBezTo>
                    <a:pt x="1835760" y="5000761"/>
                    <a:pt x="1839356" y="5000761"/>
                    <a:pt x="1842153" y="4995958"/>
                  </a:cubicBezTo>
                  <a:cubicBezTo>
                    <a:pt x="1854140" y="4969115"/>
                    <a:pt x="1859112" y="4865984"/>
                    <a:pt x="1874650" y="4865984"/>
                  </a:cubicBezTo>
                  <a:cubicBezTo>
                    <a:pt x="1876737" y="4865985"/>
                    <a:pt x="1878867" y="4838859"/>
                    <a:pt x="1880954" y="4825297"/>
                  </a:cubicBezTo>
                  <a:cubicBezTo>
                    <a:pt x="1892985" y="4749008"/>
                    <a:pt x="1904972" y="4672437"/>
                    <a:pt x="1921220" y="4618752"/>
                  </a:cubicBezTo>
                  <a:cubicBezTo>
                    <a:pt x="1933917" y="4582586"/>
                    <a:pt x="1941642" y="4501776"/>
                    <a:pt x="1955759" y="4456851"/>
                  </a:cubicBezTo>
                  <a:cubicBezTo>
                    <a:pt x="1969211" y="4411926"/>
                    <a:pt x="1979111" y="4326878"/>
                    <a:pt x="1993229" y="4272911"/>
                  </a:cubicBezTo>
                  <a:cubicBezTo>
                    <a:pt x="2007346" y="4223464"/>
                    <a:pt x="2018623" y="4138134"/>
                    <a:pt x="2028523" y="4057325"/>
                  </a:cubicBezTo>
                  <a:cubicBezTo>
                    <a:pt x="2039089" y="3971712"/>
                    <a:pt x="2055337" y="3953910"/>
                    <a:pt x="2067323" y="3877622"/>
                  </a:cubicBezTo>
                  <a:cubicBezTo>
                    <a:pt x="2086369" y="3751887"/>
                    <a:pt x="2102573" y="3599027"/>
                    <a:pt x="2129432" y="3531497"/>
                  </a:cubicBezTo>
                  <a:lnTo>
                    <a:pt x="2219775" y="2956507"/>
                  </a:lnTo>
                  <a:cubicBezTo>
                    <a:pt x="2220486" y="2893497"/>
                    <a:pt x="2218355" y="2866655"/>
                    <a:pt x="2210630" y="2866655"/>
                  </a:cubicBezTo>
                  <a:cubicBezTo>
                    <a:pt x="2210186" y="2866938"/>
                    <a:pt x="2209742" y="2866938"/>
                    <a:pt x="2209343" y="2866938"/>
                  </a:cubicBezTo>
                  <a:cubicBezTo>
                    <a:pt x="2201485" y="2866938"/>
                    <a:pt x="2202151" y="2824273"/>
                    <a:pt x="2202151" y="2785845"/>
                  </a:cubicBezTo>
                  <a:cubicBezTo>
                    <a:pt x="2207789" y="2745441"/>
                    <a:pt x="2214137" y="2704754"/>
                    <a:pt x="2219775" y="2664631"/>
                  </a:cubicBezTo>
                  <a:cubicBezTo>
                    <a:pt x="2216934" y="2642310"/>
                    <a:pt x="2213427" y="2637789"/>
                    <a:pt x="2209787" y="2637789"/>
                  </a:cubicBezTo>
                  <a:cubicBezTo>
                    <a:pt x="2207389" y="2637789"/>
                    <a:pt x="2204948" y="2639767"/>
                    <a:pt x="2202639" y="2639767"/>
                  </a:cubicBezTo>
                  <a:cubicBezTo>
                    <a:pt x="2201485" y="2639767"/>
                    <a:pt x="2200375" y="2639202"/>
                    <a:pt x="2199310" y="2637789"/>
                  </a:cubicBezTo>
                  <a:cubicBezTo>
                    <a:pt x="2189454" y="2664631"/>
                    <a:pt x="2186613" y="2745441"/>
                    <a:pt x="2176002" y="2749679"/>
                  </a:cubicBezTo>
                  <a:cubicBezTo>
                    <a:pt x="2173916" y="2772566"/>
                    <a:pt x="2171785" y="2790366"/>
                    <a:pt x="2169698" y="2803647"/>
                  </a:cubicBezTo>
                  <a:cubicBezTo>
                    <a:pt x="2163305" y="2754483"/>
                    <a:pt x="2170364" y="2758721"/>
                    <a:pt x="2176002" y="2749679"/>
                  </a:cubicBezTo>
                  <a:cubicBezTo>
                    <a:pt x="2173916" y="2718598"/>
                    <a:pt x="2177422" y="2677911"/>
                    <a:pt x="2171074" y="2642027"/>
                  </a:cubicBezTo>
                  <a:cubicBezTo>
                    <a:pt x="2168277" y="2655590"/>
                    <a:pt x="2165436" y="2673673"/>
                    <a:pt x="2161884" y="2691474"/>
                  </a:cubicBezTo>
                  <a:lnTo>
                    <a:pt x="2130142" y="2691474"/>
                  </a:lnTo>
                  <a:cubicBezTo>
                    <a:pt x="2135070" y="2628748"/>
                    <a:pt x="2138622" y="2579019"/>
                    <a:pt x="2142839" y="2529855"/>
                  </a:cubicBezTo>
                  <a:cubicBezTo>
                    <a:pt x="2147101" y="2525051"/>
                    <a:pt x="2151319" y="2516292"/>
                    <a:pt x="2156957" y="2511772"/>
                  </a:cubicBezTo>
                  <a:cubicBezTo>
                    <a:pt x="2156957" y="2471367"/>
                    <a:pt x="2157667" y="2435200"/>
                    <a:pt x="2156957" y="2399316"/>
                  </a:cubicBezTo>
                  <a:cubicBezTo>
                    <a:pt x="2156335" y="2353543"/>
                    <a:pt x="2151674" y="2350152"/>
                    <a:pt x="2145903" y="2350153"/>
                  </a:cubicBezTo>
                  <a:cubicBezTo>
                    <a:pt x="2144926" y="2350152"/>
                    <a:pt x="2143905" y="2350152"/>
                    <a:pt x="2142839" y="2350153"/>
                  </a:cubicBezTo>
                  <a:cubicBezTo>
                    <a:pt x="2119532" y="2503012"/>
                    <a:pt x="2095559" y="2659828"/>
                    <a:pt x="2072251" y="2812688"/>
                  </a:cubicBezTo>
                  <a:cubicBezTo>
                    <a:pt x="2066613" y="2812688"/>
                    <a:pt x="2062396" y="2812688"/>
                    <a:pt x="2058844" y="2808450"/>
                  </a:cubicBezTo>
                  <a:cubicBezTo>
                    <a:pt x="2056757" y="2830772"/>
                    <a:pt x="2054582" y="2848572"/>
                    <a:pt x="2052496" y="2862417"/>
                  </a:cubicBezTo>
                  <a:cubicBezTo>
                    <a:pt x="2046147" y="2812688"/>
                    <a:pt x="2053206" y="2817492"/>
                    <a:pt x="2058844" y="2808450"/>
                  </a:cubicBezTo>
                  <a:cubicBezTo>
                    <a:pt x="2058844" y="2731879"/>
                    <a:pt x="2074382" y="2718599"/>
                    <a:pt x="2075759" y="2628748"/>
                  </a:cubicBezTo>
                  <a:cubicBezTo>
                    <a:pt x="2072962" y="2597102"/>
                    <a:pt x="2070121" y="2561218"/>
                    <a:pt x="2066613" y="2525051"/>
                  </a:cubicBezTo>
                  <a:cubicBezTo>
                    <a:pt x="2063816" y="2525051"/>
                    <a:pt x="2060265" y="2525051"/>
                    <a:pt x="2058844" y="2520813"/>
                  </a:cubicBezTo>
                  <a:cubicBezTo>
                    <a:pt x="2056758" y="2543134"/>
                    <a:pt x="2054582" y="2561218"/>
                    <a:pt x="2052496" y="2574780"/>
                  </a:cubicBezTo>
                  <a:cubicBezTo>
                    <a:pt x="2046147" y="2525051"/>
                    <a:pt x="2053206" y="2529855"/>
                    <a:pt x="2058844" y="2520813"/>
                  </a:cubicBezTo>
                  <a:cubicBezTo>
                    <a:pt x="2057423" y="2484929"/>
                    <a:pt x="2060265" y="2466846"/>
                    <a:pt x="2066613" y="2466846"/>
                  </a:cubicBezTo>
                  <a:cubicBezTo>
                    <a:pt x="2066613" y="2426441"/>
                    <a:pt x="2069454" y="2408358"/>
                    <a:pt x="2075759" y="2408358"/>
                  </a:cubicBezTo>
                  <a:cubicBezTo>
                    <a:pt x="2074382" y="2372474"/>
                    <a:pt x="2078600" y="2332069"/>
                    <a:pt x="2072962" y="2305227"/>
                  </a:cubicBezTo>
                  <a:cubicBezTo>
                    <a:pt x="2070121" y="2300424"/>
                    <a:pt x="2067324" y="2296185"/>
                    <a:pt x="2061641" y="2291665"/>
                  </a:cubicBezTo>
                  <a:cubicBezTo>
                    <a:pt x="2051075" y="2372474"/>
                    <a:pt x="2036247" y="2440004"/>
                    <a:pt x="2020709" y="2507251"/>
                  </a:cubicBezTo>
                  <a:cubicBezTo>
                    <a:pt x="2005925" y="2569977"/>
                    <a:pt x="1993894" y="2668870"/>
                    <a:pt x="1980487" y="2758721"/>
                  </a:cubicBezTo>
                  <a:cubicBezTo>
                    <a:pt x="1974139" y="2709557"/>
                    <a:pt x="1977690" y="2659828"/>
                    <a:pt x="1976270" y="2606144"/>
                  </a:cubicBezTo>
                  <a:cubicBezTo>
                    <a:pt x="1981908" y="2574780"/>
                    <a:pt x="1988966" y="2534093"/>
                    <a:pt x="1994605" y="2507251"/>
                  </a:cubicBezTo>
                  <a:lnTo>
                    <a:pt x="1994605" y="2408358"/>
                  </a:lnTo>
                  <a:cubicBezTo>
                    <a:pt x="1989677" y="2426441"/>
                    <a:pt x="1984749" y="2444242"/>
                    <a:pt x="1977690" y="2471367"/>
                  </a:cubicBezTo>
                  <a:cubicBezTo>
                    <a:pt x="1977380" y="2471649"/>
                    <a:pt x="1977069" y="2471932"/>
                    <a:pt x="1976714" y="2471932"/>
                  </a:cubicBezTo>
                  <a:cubicBezTo>
                    <a:pt x="1974583" y="2471932"/>
                    <a:pt x="1971564" y="2465998"/>
                    <a:pt x="1968279" y="2465998"/>
                  </a:cubicBezTo>
                  <a:cubicBezTo>
                    <a:pt x="1965526" y="2465998"/>
                    <a:pt x="1962641" y="2469954"/>
                    <a:pt x="1960021" y="2484929"/>
                  </a:cubicBezTo>
                  <a:cubicBezTo>
                    <a:pt x="1958600" y="2516292"/>
                    <a:pt x="1956514" y="2547938"/>
                    <a:pt x="1955093" y="2579019"/>
                  </a:cubicBezTo>
                  <a:lnTo>
                    <a:pt x="1943817" y="2579019"/>
                  </a:lnTo>
                  <a:cubicBezTo>
                    <a:pt x="1935338" y="2637789"/>
                    <a:pt x="1926858" y="2700515"/>
                    <a:pt x="1919089" y="2754482"/>
                  </a:cubicBezTo>
                  <a:lnTo>
                    <a:pt x="1904261" y="2754483"/>
                  </a:lnTo>
                  <a:cubicBezTo>
                    <a:pt x="1904261" y="2763524"/>
                    <a:pt x="1904972" y="2776804"/>
                    <a:pt x="1904261" y="2781325"/>
                  </a:cubicBezTo>
                  <a:lnTo>
                    <a:pt x="1845660" y="3154010"/>
                  </a:lnTo>
                  <a:lnTo>
                    <a:pt x="1831542" y="3154009"/>
                  </a:lnTo>
                  <a:lnTo>
                    <a:pt x="1831542" y="3270985"/>
                  </a:lnTo>
                  <a:cubicBezTo>
                    <a:pt x="1824484" y="3270985"/>
                    <a:pt x="1818846" y="3270986"/>
                    <a:pt x="1815338" y="3266747"/>
                  </a:cubicBezTo>
                  <a:cubicBezTo>
                    <a:pt x="1812497" y="3293590"/>
                    <a:pt x="1810366" y="3306869"/>
                    <a:pt x="1808280" y="3324953"/>
                  </a:cubicBezTo>
                  <a:cubicBezTo>
                    <a:pt x="1801886" y="3270986"/>
                    <a:pt x="1808946" y="3275506"/>
                    <a:pt x="1815338" y="3266747"/>
                  </a:cubicBezTo>
                  <a:cubicBezTo>
                    <a:pt x="1816004" y="3207976"/>
                    <a:pt x="1821642" y="3172092"/>
                    <a:pt x="1831542" y="3154009"/>
                  </a:cubicBezTo>
                  <a:cubicBezTo>
                    <a:pt x="1831543" y="3145251"/>
                    <a:pt x="1830877" y="3131971"/>
                    <a:pt x="1831542" y="3127167"/>
                  </a:cubicBezTo>
                  <a:lnTo>
                    <a:pt x="1890144" y="2754483"/>
                  </a:lnTo>
                  <a:lnTo>
                    <a:pt x="1904261" y="2754483"/>
                  </a:lnTo>
                  <a:cubicBezTo>
                    <a:pt x="1910610" y="2673673"/>
                    <a:pt x="1914827" y="2583822"/>
                    <a:pt x="1926148" y="2525051"/>
                  </a:cubicBezTo>
                  <a:cubicBezTo>
                    <a:pt x="1933206" y="2525051"/>
                    <a:pt x="1940265" y="2520813"/>
                    <a:pt x="1947324" y="2520813"/>
                  </a:cubicBezTo>
                  <a:cubicBezTo>
                    <a:pt x="1948034" y="2404119"/>
                    <a:pt x="1955759" y="2323310"/>
                    <a:pt x="1962818" y="2237697"/>
                  </a:cubicBezTo>
                  <a:lnTo>
                    <a:pt x="1972052" y="2237697"/>
                  </a:lnTo>
                  <a:cubicBezTo>
                    <a:pt x="1979777" y="2201813"/>
                    <a:pt x="1974849" y="2129763"/>
                    <a:pt x="1983994" y="2093879"/>
                  </a:cubicBezTo>
                  <a:cubicBezTo>
                    <a:pt x="1991808" y="2067037"/>
                    <a:pt x="1997446" y="2022111"/>
                    <a:pt x="2003084" y="1977185"/>
                  </a:cubicBezTo>
                  <a:cubicBezTo>
                    <a:pt x="2009433" y="1927739"/>
                    <a:pt x="2019288" y="1900897"/>
                    <a:pt x="2022130" y="1824325"/>
                  </a:cubicBezTo>
                  <a:cubicBezTo>
                    <a:pt x="2024261" y="1779400"/>
                    <a:pt x="2032740" y="1739277"/>
                    <a:pt x="2038378" y="1698590"/>
                  </a:cubicBezTo>
                  <a:lnTo>
                    <a:pt x="2057424" y="1577376"/>
                  </a:lnTo>
                  <a:lnTo>
                    <a:pt x="2057424" y="1518888"/>
                  </a:lnTo>
                  <a:lnTo>
                    <a:pt x="2066613" y="1460682"/>
                  </a:lnTo>
                  <a:lnTo>
                    <a:pt x="2066613" y="1375070"/>
                  </a:lnTo>
                  <a:cubicBezTo>
                    <a:pt x="2056003" y="1352748"/>
                    <a:pt x="2048278" y="1316864"/>
                    <a:pt x="2048944" y="1209212"/>
                  </a:cubicBezTo>
                  <a:cubicBezTo>
                    <a:pt x="2053206" y="1186326"/>
                    <a:pt x="2060265" y="1155245"/>
                    <a:pt x="2066613" y="1114558"/>
                  </a:cubicBezTo>
                  <a:cubicBezTo>
                    <a:pt x="2068034" y="1101278"/>
                    <a:pt x="2065193" y="1060590"/>
                    <a:pt x="2064482" y="1033748"/>
                  </a:cubicBezTo>
                  <a:cubicBezTo>
                    <a:pt x="2060265" y="1033748"/>
                    <a:pt x="2056447" y="1026402"/>
                    <a:pt x="2053295" y="1026402"/>
                  </a:cubicBezTo>
                  <a:cubicBezTo>
                    <a:pt x="2052229" y="1026402"/>
                    <a:pt x="2051253" y="1027249"/>
                    <a:pt x="2050365" y="1029510"/>
                  </a:cubicBezTo>
                  <a:cubicBezTo>
                    <a:pt x="2037668" y="1065394"/>
                    <a:pt x="2025681" y="1105516"/>
                    <a:pt x="2012984" y="1146203"/>
                  </a:cubicBezTo>
                  <a:lnTo>
                    <a:pt x="1990387" y="1146203"/>
                  </a:lnTo>
                  <a:cubicBezTo>
                    <a:pt x="1987546" y="1164287"/>
                    <a:pt x="1983994" y="1182087"/>
                    <a:pt x="1979777" y="1204409"/>
                  </a:cubicBezTo>
                  <a:cubicBezTo>
                    <a:pt x="1978490" y="1200171"/>
                    <a:pt x="1977069" y="1199040"/>
                    <a:pt x="1975559" y="1199040"/>
                  </a:cubicBezTo>
                  <a:cubicBezTo>
                    <a:pt x="1973207" y="1199041"/>
                    <a:pt x="1970676" y="1202148"/>
                    <a:pt x="1968146" y="1202148"/>
                  </a:cubicBezTo>
                  <a:cubicBezTo>
                    <a:pt x="1965349" y="1202149"/>
                    <a:pt x="1962596" y="1198193"/>
                    <a:pt x="1960021" y="1182088"/>
                  </a:cubicBezTo>
                  <a:lnTo>
                    <a:pt x="1957935" y="1128120"/>
                  </a:lnTo>
                  <a:cubicBezTo>
                    <a:pt x="1967790" y="1024707"/>
                    <a:pt x="1986836" y="970739"/>
                    <a:pt x="1994605" y="863088"/>
                  </a:cubicBezTo>
                  <a:cubicBezTo>
                    <a:pt x="1993539" y="809968"/>
                    <a:pt x="1989810" y="799514"/>
                    <a:pt x="1985504" y="799514"/>
                  </a:cubicBezTo>
                  <a:cubicBezTo>
                    <a:pt x="1982751" y="799514"/>
                    <a:pt x="1979777" y="803752"/>
                    <a:pt x="1977069" y="803752"/>
                  </a:cubicBezTo>
                  <a:cubicBezTo>
                    <a:pt x="1975781" y="803752"/>
                    <a:pt x="1974538" y="802904"/>
                    <a:pt x="1973428" y="800079"/>
                  </a:cubicBezTo>
                  <a:cubicBezTo>
                    <a:pt x="1963484" y="825226"/>
                    <a:pt x="1959799" y="913664"/>
                    <a:pt x="1947147" y="913664"/>
                  </a:cubicBezTo>
                  <a:cubicBezTo>
                    <a:pt x="1946303" y="913664"/>
                    <a:pt x="1945415" y="913382"/>
                    <a:pt x="1944483" y="912534"/>
                  </a:cubicBezTo>
                  <a:lnTo>
                    <a:pt x="1912741" y="1114558"/>
                  </a:lnTo>
                  <a:cubicBezTo>
                    <a:pt x="1911320" y="1123600"/>
                    <a:pt x="1909189" y="1128120"/>
                    <a:pt x="1907103" y="1132641"/>
                  </a:cubicBezTo>
                  <a:cubicBezTo>
                    <a:pt x="1901464" y="1101278"/>
                    <a:pt x="1896492" y="1065394"/>
                    <a:pt x="1890854" y="1029510"/>
                  </a:cubicBezTo>
                  <a:cubicBezTo>
                    <a:pt x="1887347" y="1047311"/>
                    <a:pt x="1884506" y="1069632"/>
                    <a:pt x="1880954" y="1087716"/>
                  </a:cubicBezTo>
                  <a:lnTo>
                    <a:pt x="1868257" y="1087716"/>
                  </a:lnTo>
                  <a:cubicBezTo>
                    <a:pt x="1868257" y="1128120"/>
                    <a:pt x="1865416" y="1146203"/>
                    <a:pt x="1859112" y="1146204"/>
                  </a:cubicBezTo>
                  <a:cubicBezTo>
                    <a:pt x="1855737" y="1180957"/>
                    <a:pt x="1854362" y="1194802"/>
                    <a:pt x="1851298" y="1194802"/>
                  </a:cubicBezTo>
                  <a:cubicBezTo>
                    <a:pt x="1849212" y="1194802"/>
                    <a:pt x="1846281" y="1188303"/>
                    <a:pt x="1841443" y="1177567"/>
                  </a:cubicBezTo>
                  <a:cubicBezTo>
                    <a:pt x="1843085" y="1148464"/>
                    <a:pt x="1845749" y="1141400"/>
                    <a:pt x="1848723" y="1141400"/>
                  </a:cubicBezTo>
                  <a:cubicBezTo>
                    <a:pt x="1851476" y="1141400"/>
                    <a:pt x="1854494" y="1147616"/>
                    <a:pt x="1857158" y="1147616"/>
                  </a:cubicBezTo>
                  <a:cubicBezTo>
                    <a:pt x="1857824" y="1147617"/>
                    <a:pt x="1858490" y="1147051"/>
                    <a:pt x="1859112" y="1146204"/>
                  </a:cubicBezTo>
                  <a:cubicBezTo>
                    <a:pt x="1858446" y="1108907"/>
                    <a:pt x="1861376" y="1087150"/>
                    <a:pt x="1866747" y="1087150"/>
                  </a:cubicBezTo>
                  <a:cubicBezTo>
                    <a:pt x="1867236" y="1087150"/>
                    <a:pt x="1867724" y="1087150"/>
                    <a:pt x="1868257" y="1087716"/>
                  </a:cubicBezTo>
                  <a:cubicBezTo>
                    <a:pt x="1868967" y="1024707"/>
                    <a:pt x="1876026" y="988823"/>
                    <a:pt x="1883795" y="975543"/>
                  </a:cubicBezTo>
                  <a:cubicBezTo>
                    <a:pt x="1898623" y="943897"/>
                    <a:pt x="1907103" y="880888"/>
                    <a:pt x="1912741" y="800079"/>
                  </a:cubicBezTo>
                  <a:lnTo>
                    <a:pt x="1876026" y="800079"/>
                  </a:lnTo>
                  <a:cubicBezTo>
                    <a:pt x="1859112" y="849808"/>
                    <a:pt x="1846415" y="908013"/>
                    <a:pt x="1833674" y="970740"/>
                  </a:cubicBezTo>
                  <a:cubicBezTo>
                    <a:pt x="1826615" y="1006623"/>
                    <a:pt x="1816004" y="1015665"/>
                    <a:pt x="1807525" y="1042790"/>
                  </a:cubicBezTo>
                  <a:cubicBezTo>
                    <a:pt x="1798380" y="1069632"/>
                    <a:pt x="1788524" y="1101278"/>
                    <a:pt x="1782885" y="1146204"/>
                  </a:cubicBezTo>
                  <a:cubicBezTo>
                    <a:pt x="1775827" y="1204409"/>
                    <a:pt x="1763086" y="1186326"/>
                    <a:pt x="1756737" y="1245096"/>
                  </a:cubicBezTo>
                  <a:cubicBezTo>
                    <a:pt x="1756737" y="1245661"/>
                    <a:pt x="1756648" y="1245944"/>
                    <a:pt x="1756559" y="1245944"/>
                  </a:cubicBezTo>
                  <a:cubicBezTo>
                    <a:pt x="1755805" y="1245944"/>
                    <a:pt x="1752919" y="1235489"/>
                    <a:pt x="1751055" y="1231251"/>
                  </a:cubicBezTo>
                  <a:cubicBezTo>
                    <a:pt x="1751054" y="1213450"/>
                    <a:pt x="1750389" y="1195367"/>
                    <a:pt x="1750388" y="1182088"/>
                  </a:cubicBezTo>
                  <a:cubicBezTo>
                    <a:pt x="1756737" y="1119361"/>
                    <a:pt x="1765927" y="1101278"/>
                    <a:pt x="1774406" y="1069632"/>
                  </a:cubicBezTo>
                  <a:cubicBezTo>
                    <a:pt x="1784972" y="1033748"/>
                    <a:pt x="1791321" y="961698"/>
                    <a:pt x="1798379" y="916772"/>
                  </a:cubicBezTo>
                  <a:cubicBezTo>
                    <a:pt x="1800333" y="913947"/>
                    <a:pt x="1802242" y="913382"/>
                    <a:pt x="1804062" y="913382"/>
                  </a:cubicBezTo>
                  <a:cubicBezTo>
                    <a:pt x="1806504" y="913382"/>
                    <a:pt x="1808901" y="914794"/>
                    <a:pt x="1811165" y="914795"/>
                  </a:cubicBezTo>
                  <a:cubicBezTo>
                    <a:pt x="1815161" y="914795"/>
                    <a:pt x="1818846" y="910274"/>
                    <a:pt x="1822397" y="885692"/>
                  </a:cubicBezTo>
                  <a:cubicBezTo>
                    <a:pt x="1822397" y="867609"/>
                    <a:pt x="1821642" y="840766"/>
                    <a:pt x="1821642" y="818162"/>
                  </a:cubicBezTo>
                  <a:cubicBezTo>
                    <a:pt x="1818179" y="809120"/>
                    <a:pt x="1815338" y="800079"/>
                    <a:pt x="1812497" y="800079"/>
                  </a:cubicBezTo>
                  <a:cubicBezTo>
                    <a:pt x="1810854" y="797536"/>
                    <a:pt x="1808990" y="794993"/>
                    <a:pt x="1807125" y="794993"/>
                  </a:cubicBezTo>
                  <a:cubicBezTo>
                    <a:pt x="1805793" y="794993"/>
                    <a:pt x="1804506" y="796405"/>
                    <a:pt x="1803307" y="800079"/>
                  </a:cubicBezTo>
                  <a:cubicBezTo>
                    <a:pt x="1798380" y="813641"/>
                    <a:pt x="1794162" y="854046"/>
                    <a:pt x="1789190" y="854046"/>
                  </a:cubicBezTo>
                  <a:cubicBezTo>
                    <a:pt x="1788923" y="854046"/>
                    <a:pt x="1788657" y="853764"/>
                    <a:pt x="1788390" y="853763"/>
                  </a:cubicBezTo>
                  <a:cubicBezTo>
                    <a:pt x="1774362" y="853763"/>
                    <a:pt x="1772852" y="961980"/>
                    <a:pt x="1765172" y="966501"/>
                  </a:cubicBezTo>
                  <a:cubicBezTo>
                    <a:pt x="1754650" y="970740"/>
                    <a:pt x="1748968" y="975543"/>
                    <a:pt x="1743996" y="975543"/>
                  </a:cubicBezTo>
                  <a:cubicBezTo>
                    <a:pt x="1741909" y="1020468"/>
                    <a:pt x="1739778" y="1051549"/>
                    <a:pt x="1737692" y="1087716"/>
                  </a:cubicBezTo>
                  <a:cubicBezTo>
                    <a:pt x="1733474" y="1083195"/>
                    <a:pt x="1729212" y="1078674"/>
                    <a:pt x="1724240" y="1074435"/>
                  </a:cubicBezTo>
                  <a:lnTo>
                    <a:pt x="1724240" y="939659"/>
                  </a:lnTo>
                  <a:cubicBezTo>
                    <a:pt x="1733474" y="880888"/>
                    <a:pt x="1741909" y="826921"/>
                    <a:pt x="1750389" y="768716"/>
                  </a:cubicBezTo>
                  <a:cubicBezTo>
                    <a:pt x="1751809" y="759956"/>
                    <a:pt x="1750389" y="732832"/>
                    <a:pt x="1750389" y="715031"/>
                  </a:cubicBezTo>
                  <a:cubicBezTo>
                    <a:pt x="1747103" y="690167"/>
                    <a:pt x="1744307" y="681125"/>
                    <a:pt x="1741865" y="681125"/>
                  </a:cubicBezTo>
                  <a:cubicBezTo>
                    <a:pt x="1735827" y="681125"/>
                    <a:pt x="1731832" y="734244"/>
                    <a:pt x="1727792" y="737070"/>
                  </a:cubicBezTo>
                  <a:cubicBezTo>
                    <a:pt x="1719357" y="741873"/>
                    <a:pt x="1712964" y="746112"/>
                    <a:pt x="1708702" y="746111"/>
                  </a:cubicBezTo>
                  <a:cubicBezTo>
                    <a:pt x="1702398" y="791037"/>
                    <a:pt x="1696760" y="822683"/>
                    <a:pt x="1690367" y="867609"/>
                  </a:cubicBezTo>
                  <a:cubicBezTo>
                    <a:pt x="1684728" y="849808"/>
                    <a:pt x="1679091" y="826921"/>
                    <a:pt x="1674829" y="813641"/>
                  </a:cubicBezTo>
                  <a:cubicBezTo>
                    <a:pt x="1661466" y="849808"/>
                    <a:pt x="1646593" y="871847"/>
                    <a:pt x="1636738" y="930617"/>
                  </a:cubicBezTo>
                  <a:cubicBezTo>
                    <a:pt x="1624751" y="993344"/>
                    <a:pt x="1609213" y="943897"/>
                    <a:pt x="1599357" y="1029510"/>
                  </a:cubicBezTo>
                  <a:cubicBezTo>
                    <a:pt x="1597937" y="993344"/>
                    <a:pt x="1595806" y="970740"/>
                    <a:pt x="1597182" y="961698"/>
                  </a:cubicBezTo>
                  <a:cubicBezTo>
                    <a:pt x="1601444" y="925814"/>
                    <a:pt x="1605661" y="867609"/>
                    <a:pt x="1611300" y="863088"/>
                  </a:cubicBezTo>
                  <a:cubicBezTo>
                    <a:pt x="1619779" y="854046"/>
                    <a:pt x="1626172" y="831725"/>
                    <a:pt x="1628969" y="791037"/>
                  </a:cubicBezTo>
                  <a:cubicBezTo>
                    <a:pt x="1638869" y="652022"/>
                    <a:pt x="1658624" y="548609"/>
                    <a:pt x="1663552" y="395749"/>
                  </a:cubicBezTo>
                  <a:lnTo>
                    <a:pt x="1674828" y="395749"/>
                  </a:lnTo>
                  <a:cubicBezTo>
                    <a:pt x="1681222" y="319460"/>
                    <a:pt x="1692498" y="287814"/>
                    <a:pt x="1704484" y="256734"/>
                  </a:cubicBezTo>
                  <a:cubicBezTo>
                    <a:pt x="1705239" y="229609"/>
                    <a:pt x="1705905" y="202766"/>
                    <a:pt x="1706615" y="197963"/>
                  </a:cubicBezTo>
                  <a:cubicBezTo>
                    <a:pt x="1713496" y="176701"/>
                    <a:pt x="1719540" y="151484"/>
                    <a:pt x="1725043" y="123864"/>
                  </a:cubicBezTo>
                  <a:lnTo>
                    <a:pt x="1729999" y="94974"/>
                  </a:lnTo>
                  <a:lnTo>
                    <a:pt x="936702" y="14946"/>
                  </a:lnTo>
                  <a:lnTo>
                    <a:pt x="936087" y="26910"/>
                  </a:lnTo>
                  <a:cubicBezTo>
                    <a:pt x="935654" y="32847"/>
                    <a:pt x="935122" y="37686"/>
                    <a:pt x="934411" y="41147"/>
                  </a:cubicBezTo>
                  <a:cubicBezTo>
                    <a:pt x="889261" y="332740"/>
                    <a:pt x="843313" y="625180"/>
                    <a:pt x="797497" y="912534"/>
                  </a:cubicBezTo>
                  <a:cubicBezTo>
                    <a:pt x="797231" y="913947"/>
                    <a:pt x="796832" y="914512"/>
                    <a:pt x="796388" y="914512"/>
                  </a:cubicBezTo>
                  <a:cubicBezTo>
                    <a:pt x="795411" y="914512"/>
                    <a:pt x="794168" y="912534"/>
                    <a:pt x="793236" y="912534"/>
                  </a:cubicBezTo>
                  <a:cubicBezTo>
                    <a:pt x="793236" y="952939"/>
                    <a:pt x="790439" y="970739"/>
                    <a:pt x="784046" y="970739"/>
                  </a:cubicBezTo>
                  <a:cubicBezTo>
                    <a:pt x="784046" y="1011427"/>
                    <a:pt x="781205" y="1029510"/>
                    <a:pt x="774901" y="1029510"/>
                  </a:cubicBezTo>
                  <a:cubicBezTo>
                    <a:pt x="775522" y="1065677"/>
                    <a:pt x="772725" y="1084042"/>
                    <a:pt x="768508" y="1084042"/>
                  </a:cubicBezTo>
                  <a:cubicBezTo>
                    <a:pt x="768064" y="1084042"/>
                    <a:pt x="767575" y="1083760"/>
                    <a:pt x="767087" y="1083195"/>
                  </a:cubicBezTo>
                  <a:cubicBezTo>
                    <a:pt x="765000" y="1105516"/>
                    <a:pt x="762870" y="1123600"/>
                    <a:pt x="760783" y="1137162"/>
                  </a:cubicBezTo>
                  <a:cubicBezTo>
                    <a:pt x="754390" y="1087715"/>
                    <a:pt x="761449" y="1092236"/>
                    <a:pt x="767087" y="1083195"/>
                  </a:cubicBezTo>
                  <a:cubicBezTo>
                    <a:pt x="765711" y="1047311"/>
                    <a:pt x="768508" y="1029510"/>
                    <a:pt x="774901" y="1029510"/>
                  </a:cubicBezTo>
                  <a:cubicBezTo>
                    <a:pt x="774901" y="988823"/>
                    <a:pt x="777697" y="970740"/>
                    <a:pt x="784046" y="970739"/>
                  </a:cubicBezTo>
                  <a:cubicBezTo>
                    <a:pt x="784046" y="930617"/>
                    <a:pt x="786887" y="912534"/>
                    <a:pt x="793236" y="912534"/>
                  </a:cubicBezTo>
                  <a:lnTo>
                    <a:pt x="793236" y="791037"/>
                  </a:lnTo>
                  <a:cubicBezTo>
                    <a:pt x="800294" y="755153"/>
                    <a:pt x="810860" y="701186"/>
                    <a:pt x="817253" y="674344"/>
                  </a:cubicBezTo>
                  <a:cubicBezTo>
                    <a:pt x="820760" y="616138"/>
                    <a:pt x="822891" y="589014"/>
                    <a:pt x="823557" y="575451"/>
                  </a:cubicBezTo>
                  <a:cubicBezTo>
                    <a:pt x="829240" y="566409"/>
                    <a:pt x="833457" y="562171"/>
                    <a:pt x="837009" y="557368"/>
                  </a:cubicBezTo>
                  <a:cubicBezTo>
                    <a:pt x="838430" y="521484"/>
                    <a:pt x="839095" y="494641"/>
                    <a:pt x="839850" y="485600"/>
                  </a:cubicBezTo>
                  <a:cubicBezTo>
                    <a:pt x="849706" y="445478"/>
                    <a:pt x="858185" y="409311"/>
                    <a:pt x="865244" y="377665"/>
                  </a:cubicBezTo>
                  <a:lnTo>
                    <a:pt x="865244" y="310701"/>
                  </a:lnTo>
                  <a:cubicBezTo>
                    <a:pt x="875144" y="247692"/>
                    <a:pt x="884289" y="184683"/>
                    <a:pt x="894145" y="130998"/>
                  </a:cubicBezTo>
                  <a:cubicBezTo>
                    <a:pt x="899450" y="101613"/>
                    <a:pt x="903168" y="67919"/>
                    <a:pt x="906526" y="33095"/>
                  </a:cubicBezTo>
                  <a:lnTo>
                    <a:pt x="908574" y="12108"/>
                  </a:lnTo>
                  <a:lnTo>
                    <a:pt x="788545" y="0"/>
                  </a:lnTo>
                  <a:lnTo>
                    <a:pt x="788263" y="460"/>
                  </a:lnTo>
                  <a:cubicBezTo>
                    <a:pt x="786177" y="460"/>
                    <a:pt x="784756" y="27302"/>
                    <a:pt x="784046" y="45386"/>
                  </a:cubicBezTo>
                  <a:cubicBezTo>
                    <a:pt x="783380" y="112915"/>
                    <a:pt x="775566" y="157841"/>
                    <a:pt x="767842" y="162079"/>
                  </a:cubicBezTo>
                  <a:cubicBezTo>
                    <a:pt x="750173" y="175924"/>
                    <a:pt x="751593" y="279055"/>
                    <a:pt x="743824" y="337543"/>
                  </a:cubicBezTo>
                  <a:cubicBezTo>
                    <a:pt x="741027" y="337543"/>
                    <a:pt x="738186" y="337543"/>
                    <a:pt x="733969" y="341781"/>
                  </a:cubicBezTo>
                  <a:cubicBezTo>
                    <a:pt x="727576" y="386707"/>
                    <a:pt x="720517" y="431632"/>
                    <a:pt x="712037" y="485600"/>
                  </a:cubicBezTo>
                  <a:lnTo>
                    <a:pt x="712037" y="535328"/>
                  </a:lnTo>
                  <a:cubicBezTo>
                    <a:pt x="697254" y="589013"/>
                    <a:pt x="681005" y="633939"/>
                    <a:pt x="675323" y="750915"/>
                  </a:cubicBezTo>
                  <a:cubicBezTo>
                    <a:pt x="674657" y="768716"/>
                    <a:pt x="673236" y="781996"/>
                    <a:pt x="671860" y="795840"/>
                  </a:cubicBezTo>
                  <a:cubicBezTo>
                    <a:pt x="657743" y="885692"/>
                    <a:pt x="645001" y="979781"/>
                    <a:pt x="630173" y="1060591"/>
                  </a:cubicBezTo>
                  <a:cubicBezTo>
                    <a:pt x="613969" y="1146204"/>
                    <a:pt x="608331" y="1280980"/>
                    <a:pt x="592038" y="1366028"/>
                  </a:cubicBezTo>
                  <a:cubicBezTo>
                    <a:pt x="575834" y="1447120"/>
                    <a:pt x="561716" y="1550534"/>
                    <a:pt x="546889" y="1644623"/>
                  </a:cubicBezTo>
                  <a:cubicBezTo>
                    <a:pt x="531350" y="1748037"/>
                    <a:pt x="514392" y="1846929"/>
                    <a:pt x="499608" y="1954864"/>
                  </a:cubicBezTo>
                  <a:cubicBezTo>
                    <a:pt x="485490" y="2053757"/>
                    <a:pt x="466401" y="2107441"/>
                    <a:pt x="452283" y="2197292"/>
                  </a:cubicBezTo>
                  <a:cubicBezTo>
                    <a:pt x="402872" y="2503012"/>
                    <a:pt x="354215" y="2817492"/>
                    <a:pt x="305469" y="3127167"/>
                  </a:cubicBezTo>
                  <a:lnTo>
                    <a:pt x="305469" y="3172092"/>
                  </a:lnTo>
                  <a:cubicBezTo>
                    <a:pt x="287845" y="3338515"/>
                    <a:pt x="259609" y="3423563"/>
                    <a:pt x="246913" y="3608068"/>
                  </a:cubicBezTo>
                  <a:cubicBezTo>
                    <a:pt x="242695" y="3684357"/>
                    <a:pt x="229243" y="3720241"/>
                    <a:pt x="222895" y="3801051"/>
                  </a:cubicBezTo>
                  <a:cubicBezTo>
                    <a:pt x="217257" y="3886663"/>
                    <a:pt x="203805" y="3944869"/>
                    <a:pt x="193283" y="4012398"/>
                  </a:cubicBezTo>
                  <a:cubicBezTo>
                    <a:pt x="191863" y="4025678"/>
                    <a:pt x="188311" y="4043762"/>
                    <a:pt x="188311" y="4057325"/>
                  </a:cubicBezTo>
                  <a:cubicBezTo>
                    <a:pt x="189688" y="4147176"/>
                    <a:pt x="170687" y="4160456"/>
                    <a:pt x="170687" y="4237026"/>
                  </a:cubicBezTo>
                  <a:cubicBezTo>
                    <a:pt x="169932" y="4326877"/>
                    <a:pt x="152307" y="4335919"/>
                    <a:pt x="151597" y="4420967"/>
                  </a:cubicBezTo>
                  <a:cubicBezTo>
                    <a:pt x="151597" y="4501776"/>
                    <a:pt x="136059" y="4519860"/>
                    <a:pt x="132551" y="4600669"/>
                  </a:cubicBezTo>
                  <a:cubicBezTo>
                    <a:pt x="129755" y="4663678"/>
                    <a:pt x="118434" y="4713124"/>
                    <a:pt x="110665" y="4771330"/>
                  </a:cubicBezTo>
                  <a:cubicBezTo>
                    <a:pt x="104982" y="4812017"/>
                    <a:pt x="106403" y="4879264"/>
                    <a:pt x="97923" y="4910910"/>
                  </a:cubicBezTo>
                  <a:cubicBezTo>
                    <a:pt x="96547" y="4915148"/>
                    <a:pt x="97923" y="4946794"/>
                    <a:pt x="97923" y="4995958"/>
                  </a:cubicBezTo>
                  <a:cubicBezTo>
                    <a:pt x="90199" y="5036645"/>
                    <a:pt x="80343" y="5094850"/>
                    <a:pt x="70443" y="5148818"/>
                  </a:cubicBezTo>
                  <a:cubicBezTo>
                    <a:pt x="69022" y="5216347"/>
                    <a:pt x="75371" y="5288115"/>
                    <a:pt x="65471" y="5342082"/>
                  </a:cubicBezTo>
                  <a:lnTo>
                    <a:pt x="56991" y="5342082"/>
                  </a:lnTo>
                  <a:cubicBezTo>
                    <a:pt x="45715" y="5445213"/>
                    <a:pt x="43629" y="5584794"/>
                    <a:pt x="25959" y="5652041"/>
                  </a:cubicBezTo>
                  <a:lnTo>
                    <a:pt x="25959" y="6002404"/>
                  </a:lnTo>
                  <a:cubicBezTo>
                    <a:pt x="31597" y="6065130"/>
                    <a:pt x="41453" y="6083213"/>
                    <a:pt x="51353" y="6105817"/>
                  </a:cubicBezTo>
                  <a:lnTo>
                    <a:pt x="51353" y="6298799"/>
                  </a:lnTo>
                  <a:cubicBezTo>
                    <a:pt x="35149" y="6361808"/>
                    <a:pt x="33728" y="6487543"/>
                    <a:pt x="19611" y="6564115"/>
                  </a:cubicBezTo>
                  <a:cubicBezTo>
                    <a:pt x="12552" y="6599999"/>
                    <a:pt x="11842" y="6676287"/>
                    <a:pt x="6914" y="6730254"/>
                  </a:cubicBezTo>
                  <a:close/>
                </a:path>
              </a:pathLst>
            </a:custGeom>
            <a:solidFill>
              <a:srgbClr val="3370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1"/>
            <p:cNvSpPr/>
            <p:nvPr/>
          </p:nvSpPr>
          <p:spPr>
            <a:xfrm rot="-560680">
              <a:off x="-447082" y="-66061"/>
              <a:ext cx="2264891" cy="6854442"/>
            </a:xfrm>
            <a:custGeom>
              <a:rect b="b" l="l" r="r" t="t"/>
              <a:pathLst>
                <a:path extrusionOk="0" h="6849093" w="2263124">
                  <a:moveTo>
                    <a:pt x="1806867" y="2228014"/>
                  </a:moveTo>
                  <a:cubicBezTo>
                    <a:pt x="1798195" y="2254403"/>
                    <a:pt x="1791587" y="2273771"/>
                    <a:pt x="1781446" y="2304519"/>
                  </a:cubicBezTo>
                  <a:cubicBezTo>
                    <a:pt x="1789843" y="2316140"/>
                    <a:pt x="1794386" y="2321224"/>
                    <a:pt x="1795395" y="2321224"/>
                  </a:cubicBezTo>
                  <a:cubicBezTo>
                    <a:pt x="1795717" y="2321225"/>
                    <a:pt x="1795671" y="2320740"/>
                    <a:pt x="1795350" y="2319772"/>
                  </a:cubicBezTo>
                  <a:cubicBezTo>
                    <a:pt x="1804802" y="2292656"/>
                    <a:pt x="1810630" y="2273530"/>
                    <a:pt x="1820863" y="2242782"/>
                  </a:cubicBezTo>
                  <a:cubicBezTo>
                    <a:pt x="1812144" y="2233582"/>
                    <a:pt x="1807602" y="2229224"/>
                    <a:pt x="1806867" y="2228014"/>
                  </a:cubicBezTo>
                  <a:close/>
                  <a:moveTo>
                    <a:pt x="1750793" y="123704"/>
                  </a:moveTo>
                  <a:lnTo>
                    <a:pt x="1750793" y="195049"/>
                  </a:lnTo>
                  <a:cubicBezTo>
                    <a:pt x="1755932" y="198680"/>
                    <a:pt x="1760337" y="202554"/>
                    <a:pt x="1764697" y="206428"/>
                  </a:cubicBezTo>
                  <a:cubicBezTo>
                    <a:pt x="1765775" y="190933"/>
                    <a:pt x="1766865" y="176528"/>
                    <a:pt x="1767955" y="161184"/>
                  </a:cubicBezTo>
                  <a:lnTo>
                    <a:pt x="1770150" y="126902"/>
                  </a:lnTo>
                  <a:lnTo>
                    <a:pt x="1815300" y="134360"/>
                  </a:lnTo>
                  <a:lnTo>
                    <a:pt x="1810099" y="162909"/>
                  </a:lnTo>
                  <a:cubicBezTo>
                    <a:pt x="1807834" y="173622"/>
                    <a:pt x="1805376" y="183246"/>
                    <a:pt x="1802646" y="190933"/>
                  </a:cubicBezTo>
                  <a:cubicBezTo>
                    <a:pt x="1793881" y="218049"/>
                    <a:pt x="1784382" y="233544"/>
                    <a:pt x="1777820" y="287291"/>
                  </a:cubicBezTo>
                  <a:cubicBezTo>
                    <a:pt x="1777820" y="298670"/>
                    <a:pt x="1778509" y="314165"/>
                    <a:pt x="1778509" y="329418"/>
                  </a:cubicBezTo>
                  <a:cubicBezTo>
                    <a:pt x="1780436" y="333049"/>
                    <a:pt x="1783419" y="342007"/>
                    <a:pt x="1784199" y="342007"/>
                  </a:cubicBezTo>
                  <a:cubicBezTo>
                    <a:pt x="1784291" y="342007"/>
                    <a:pt x="1784382" y="341765"/>
                    <a:pt x="1784382" y="341281"/>
                  </a:cubicBezTo>
                  <a:cubicBezTo>
                    <a:pt x="1790944" y="290923"/>
                    <a:pt x="1804114" y="306418"/>
                    <a:pt x="1811410" y="256544"/>
                  </a:cubicBezTo>
                  <a:cubicBezTo>
                    <a:pt x="1817238" y="218049"/>
                    <a:pt x="1827425" y="190933"/>
                    <a:pt x="1836878" y="167933"/>
                  </a:cubicBezTo>
                  <a:lnTo>
                    <a:pt x="1850772" y="140220"/>
                  </a:lnTo>
                  <a:lnTo>
                    <a:pt x="1904088" y="149028"/>
                  </a:lnTo>
                  <a:lnTo>
                    <a:pt x="1901342" y="170233"/>
                  </a:lnTo>
                  <a:cubicBezTo>
                    <a:pt x="1900430" y="180886"/>
                    <a:pt x="1899836" y="192930"/>
                    <a:pt x="1899653" y="206428"/>
                  </a:cubicBezTo>
                  <a:cubicBezTo>
                    <a:pt x="1899102" y="205943"/>
                    <a:pt x="1898597" y="205943"/>
                    <a:pt x="1898092" y="205943"/>
                  </a:cubicBezTo>
                  <a:cubicBezTo>
                    <a:pt x="1892540" y="205943"/>
                    <a:pt x="1889511" y="224586"/>
                    <a:pt x="1890200" y="256544"/>
                  </a:cubicBezTo>
                  <a:cubicBezTo>
                    <a:pt x="1889557" y="257270"/>
                    <a:pt x="1888869" y="257754"/>
                    <a:pt x="1888181" y="257754"/>
                  </a:cubicBezTo>
                  <a:cubicBezTo>
                    <a:pt x="1885427" y="257754"/>
                    <a:pt x="1882307" y="252428"/>
                    <a:pt x="1879462" y="252428"/>
                  </a:cubicBezTo>
                  <a:cubicBezTo>
                    <a:pt x="1876387" y="252428"/>
                    <a:pt x="1873634" y="258481"/>
                    <a:pt x="1871936" y="283417"/>
                  </a:cubicBezTo>
                  <a:cubicBezTo>
                    <a:pt x="1876938" y="292617"/>
                    <a:pt x="1879967" y="298186"/>
                    <a:pt x="1882123" y="298186"/>
                  </a:cubicBezTo>
                  <a:cubicBezTo>
                    <a:pt x="1885290" y="298186"/>
                    <a:pt x="1886712" y="286323"/>
                    <a:pt x="1890200" y="256544"/>
                  </a:cubicBezTo>
                  <a:cubicBezTo>
                    <a:pt x="1896716" y="256544"/>
                    <a:pt x="1899652" y="241049"/>
                    <a:pt x="1899653" y="206428"/>
                  </a:cubicBezTo>
                  <a:lnTo>
                    <a:pt x="1912776" y="206428"/>
                  </a:lnTo>
                  <a:cubicBezTo>
                    <a:pt x="1916447" y="190933"/>
                    <a:pt x="1919384" y="171807"/>
                    <a:pt x="1923009" y="156554"/>
                  </a:cubicBezTo>
                  <a:cubicBezTo>
                    <a:pt x="1928837" y="187301"/>
                    <a:pt x="1933977" y="218049"/>
                    <a:pt x="1939804" y="244923"/>
                  </a:cubicBezTo>
                  <a:cubicBezTo>
                    <a:pt x="1941961" y="241049"/>
                    <a:pt x="1944164" y="237175"/>
                    <a:pt x="1945632" y="229428"/>
                  </a:cubicBezTo>
                  <a:lnTo>
                    <a:pt x="1959147" y="158123"/>
                  </a:lnTo>
                  <a:lnTo>
                    <a:pt x="2004604" y="165632"/>
                  </a:lnTo>
                  <a:lnTo>
                    <a:pt x="2001437" y="181154"/>
                  </a:lnTo>
                  <a:cubicBezTo>
                    <a:pt x="1998033" y="199392"/>
                    <a:pt x="1994893" y="218896"/>
                    <a:pt x="1992346" y="241049"/>
                  </a:cubicBezTo>
                  <a:lnTo>
                    <a:pt x="1994503" y="287291"/>
                  </a:lnTo>
                  <a:cubicBezTo>
                    <a:pt x="1997164" y="301091"/>
                    <a:pt x="2000009" y="304481"/>
                    <a:pt x="2002900" y="304481"/>
                  </a:cubicBezTo>
                  <a:cubicBezTo>
                    <a:pt x="2005516" y="304481"/>
                    <a:pt x="2008131" y="301818"/>
                    <a:pt x="2010563" y="301818"/>
                  </a:cubicBezTo>
                  <a:cubicBezTo>
                    <a:pt x="2012124" y="301818"/>
                    <a:pt x="2013592" y="302786"/>
                    <a:pt x="2014923" y="306418"/>
                  </a:cubicBezTo>
                  <a:cubicBezTo>
                    <a:pt x="2019282" y="287291"/>
                    <a:pt x="2022953" y="272038"/>
                    <a:pt x="2025890" y="256544"/>
                  </a:cubicBezTo>
                  <a:lnTo>
                    <a:pt x="2049247" y="256544"/>
                  </a:lnTo>
                  <a:lnTo>
                    <a:pt x="2079590" y="178019"/>
                  </a:lnTo>
                  <a:lnTo>
                    <a:pt x="2103554" y="181978"/>
                  </a:lnTo>
                  <a:lnTo>
                    <a:pt x="2104404" y="199165"/>
                  </a:lnTo>
                  <a:cubicBezTo>
                    <a:pt x="2105046" y="212178"/>
                    <a:pt x="2105413" y="223738"/>
                    <a:pt x="2104679" y="229428"/>
                  </a:cubicBezTo>
                  <a:cubicBezTo>
                    <a:pt x="2098117" y="264291"/>
                    <a:pt x="2090821" y="290923"/>
                    <a:pt x="2086416" y="310533"/>
                  </a:cubicBezTo>
                  <a:cubicBezTo>
                    <a:pt x="2085728" y="402776"/>
                    <a:pt x="2093712" y="433523"/>
                    <a:pt x="2104679" y="452650"/>
                  </a:cubicBezTo>
                  <a:lnTo>
                    <a:pt x="2104679" y="526008"/>
                  </a:lnTo>
                  <a:lnTo>
                    <a:pt x="2095180" y="575882"/>
                  </a:lnTo>
                  <a:lnTo>
                    <a:pt x="2095180" y="625998"/>
                  </a:lnTo>
                  <a:lnTo>
                    <a:pt x="2075495" y="729861"/>
                  </a:lnTo>
                  <a:cubicBezTo>
                    <a:pt x="2069667" y="764724"/>
                    <a:pt x="2060902" y="799103"/>
                    <a:pt x="2058700" y="837598"/>
                  </a:cubicBezTo>
                  <a:cubicBezTo>
                    <a:pt x="2055763" y="903209"/>
                    <a:pt x="2045576" y="926209"/>
                    <a:pt x="2039014" y="968578"/>
                  </a:cubicBezTo>
                  <a:cubicBezTo>
                    <a:pt x="2033186" y="1007073"/>
                    <a:pt x="2027358" y="1045567"/>
                    <a:pt x="2019282" y="1068568"/>
                  </a:cubicBezTo>
                  <a:cubicBezTo>
                    <a:pt x="2009829" y="1099315"/>
                    <a:pt x="2014923" y="1161052"/>
                    <a:pt x="2006938" y="1191800"/>
                  </a:cubicBezTo>
                  <a:lnTo>
                    <a:pt x="1997393" y="1191800"/>
                  </a:lnTo>
                  <a:cubicBezTo>
                    <a:pt x="1990097" y="1265158"/>
                    <a:pt x="1982113" y="1334400"/>
                    <a:pt x="1981379" y="1434390"/>
                  </a:cubicBezTo>
                  <a:cubicBezTo>
                    <a:pt x="1974083" y="1434390"/>
                    <a:pt x="1966786" y="1438021"/>
                    <a:pt x="1959490" y="1438021"/>
                  </a:cubicBezTo>
                  <a:cubicBezTo>
                    <a:pt x="1947789" y="1488380"/>
                    <a:pt x="1943429" y="1565369"/>
                    <a:pt x="1936868" y="1634612"/>
                  </a:cubicBezTo>
                  <a:lnTo>
                    <a:pt x="1922275" y="1634612"/>
                  </a:lnTo>
                  <a:lnTo>
                    <a:pt x="1861703" y="1953950"/>
                  </a:lnTo>
                  <a:cubicBezTo>
                    <a:pt x="1861015" y="1958065"/>
                    <a:pt x="1861703" y="1969444"/>
                    <a:pt x="1861703" y="1976950"/>
                  </a:cubicBezTo>
                  <a:cubicBezTo>
                    <a:pt x="1851470" y="1992444"/>
                    <a:pt x="1845643" y="2023192"/>
                    <a:pt x="1844954" y="2073550"/>
                  </a:cubicBezTo>
                  <a:cubicBezTo>
                    <a:pt x="1838346" y="2081055"/>
                    <a:pt x="1831050" y="2077181"/>
                    <a:pt x="1837658" y="2123424"/>
                  </a:cubicBezTo>
                  <a:cubicBezTo>
                    <a:pt x="1839815" y="2107929"/>
                    <a:pt x="1842018" y="2096550"/>
                    <a:pt x="1844954" y="2073550"/>
                  </a:cubicBezTo>
                  <a:cubicBezTo>
                    <a:pt x="1848579" y="2077182"/>
                    <a:pt x="1854407" y="2077181"/>
                    <a:pt x="1861703" y="2077182"/>
                  </a:cubicBezTo>
                  <a:lnTo>
                    <a:pt x="1861703" y="1976950"/>
                  </a:lnTo>
                  <a:lnTo>
                    <a:pt x="1876296" y="1976950"/>
                  </a:lnTo>
                  <a:lnTo>
                    <a:pt x="1936867" y="1657612"/>
                  </a:lnTo>
                  <a:cubicBezTo>
                    <a:pt x="1937602" y="1653738"/>
                    <a:pt x="1936867" y="1642359"/>
                    <a:pt x="1936868" y="1634612"/>
                  </a:cubicBezTo>
                  <a:lnTo>
                    <a:pt x="1952194" y="1634612"/>
                  </a:lnTo>
                  <a:cubicBezTo>
                    <a:pt x="1960224" y="1588369"/>
                    <a:pt x="1968989" y="1534622"/>
                    <a:pt x="1977754" y="1484264"/>
                  </a:cubicBezTo>
                  <a:lnTo>
                    <a:pt x="1989409" y="1484264"/>
                  </a:lnTo>
                  <a:cubicBezTo>
                    <a:pt x="1990877" y="1457632"/>
                    <a:pt x="1993034" y="1430516"/>
                    <a:pt x="1994503" y="1403642"/>
                  </a:cubicBezTo>
                  <a:cubicBezTo>
                    <a:pt x="1997210" y="1390811"/>
                    <a:pt x="2000193" y="1387421"/>
                    <a:pt x="2003038" y="1387422"/>
                  </a:cubicBezTo>
                  <a:cubicBezTo>
                    <a:pt x="2006433" y="1387421"/>
                    <a:pt x="2009554" y="1392506"/>
                    <a:pt x="2011756" y="1392506"/>
                  </a:cubicBezTo>
                  <a:cubicBezTo>
                    <a:pt x="2012124" y="1392506"/>
                    <a:pt x="2012445" y="1392263"/>
                    <a:pt x="2012766" y="1392021"/>
                  </a:cubicBezTo>
                  <a:cubicBezTo>
                    <a:pt x="2020062" y="1368779"/>
                    <a:pt x="2025156" y="1353527"/>
                    <a:pt x="2030249" y="1338032"/>
                  </a:cubicBezTo>
                  <a:lnTo>
                    <a:pt x="2030249" y="1422769"/>
                  </a:lnTo>
                  <a:cubicBezTo>
                    <a:pt x="2024421" y="1445769"/>
                    <a:pt x="2017125" y="1480632"/>
                    <a:pt x="2011297" y="1507506"/>
                  </a:cubicBezTo>
                  <a:cubicBezTo>
                    <a:pt x="2012766" y="1553506"/>
                    <a:pt x="2009095" y="1596117"/>
                    <a:pt x="2015657" y="1638243"/>
                  </a:cubicBezTo>
                  <a:cubicBezTo>
                    <a:pt x="2029515" y="1561253"/>
                    <a:pt x="2041951" y="1476516"/>
                    <a:pt x="2057231" y="1422769"/>
                  </a:cubicBezTo>
                  <a:cubicBezTo>
                    <a:pt x="2073292" y="1365148"/>
                    <a:pt x="2088618" y="1307284"/>
                    <a:pt x="2099540" y="1238042"/>
                  </a:cubicBezTo>
                  <a:cubicBezTo>
                    <a:pt x="2105413" y="1241916"/>
                    <a:pt x="2108304" y="1245547"/>
                    <a:pt x="2111241" y="1249663"/>
                  </a:cubicBezTo>
                  <a:cubicBezTo>
                    <a:pt x="2117069" y="1272663"/>
                    <a:pt x="2112710" y="1307284"/>
                    <a:pt x="2114132" y="1338032"/>
                  </a:cubicBezTo>
                  <a:cubicBezTo>
                    <a:pt x="2107616" y="1338032"/>
                    <a:pt x="2104679" y="1353526"/>
                    <a:pt x="2104679" y="1388148"/>
                  </a:cubicBezTo>
                  <a:cubicBezTo>
                    <a:pt x="2098117" y="1388148"/>
                    <a:pt x="2095180" y="1403643"/>
                    <a:pt x="2096649" y="1434390"/>
                  </a:cubicBezTo>
                  <a:cubicBezTo>
                    <a:pt x="2090821" y="1442137"/>
                    <a:pt x="2083525" y="1438021"/>
                    <a:pt x="2090087" y="1480632"/>
                  </a:cubicBezTo>
                  <a:cubicBezTo>
                    <a:pt x="2092244" y="1469011"/>
                    <a:pt x="2094492" y="1453516"/>
                    <a:pt x="2096649" y="1434390"/>
                  </a:cubicBezTo>
                  <a:cubicBezTo>
                    <a:pt x="2098117" y="1438021"/>
                    <a:pt x="2101788" y="1438021"/>
                    <a:pt x="2104679" y="1438021"/>
                  </a:cubicBezTo>
                  <a:cubicBezTo>
                    <a:pt x="2108304" y="1469011"/>
                    <a:pt x="2111241" y="1499759"/>
                    <a:pt x="2114132" y="1526874"/>
                  </a:cubicBezTo>
                  <a:cubicBezTo>
                    <a:pt x="2112710" y="1603864"/>
                    <a:pt x="2096649" y="1615243"/>
                    <a:pt x="2096649" y="1680854"/>
                  </a:cubicBezTo>
                  <a:cubicBezTo>
                    <a:pt x="2090821" y="1688601"/>
                    <a:pt x="2083525" y="1684486"/>
                    <a:pt x="2090087" y="1727096"/>
                  </a:cubicBezTo>
                  <a:cubicBezTo>
                    <a:pt x="2092244" y="1715233"/>
                    <a:pt x="2094492" y="1699980"/>
                    <a:pt x="2096649" y="1680854"/>
                  </a:cubicBezTo>
                  <a:cubicBezTo>
                    <a:pt x="2100320" y="1684486"/>
                    <a:pt x="2104679" y="1684486"/>
                    <a:pt x="2110507" y="1684486"/>
                  </a:cubicBezTo>
                  <a:cubicBezTo>
                    <a:pt x="2134598" y="1553506"/>
                    <a:pt x="2159377" y="1419137"/>
                    <a:pt x="2183468" y="1288158"/>
                  </a:cubicBezTo>
                  <a:cubicBezTo>
                    <a:pt x="2184570" y="1288158"/>
                    <a:pt x="2185625" y="1288158"/>
                    <a:pt x="2186635" y="1288158"/>
                  </a:cubicBezTo>
                  <a:cubicBezTo>
                    <a:pt x="2192600" y="1288158"/>
                    <a:pt x="2197418" y="1291063"/>
                    <a:pt x="2198061" y="1330284"/>
                  </a:cubicBezTo>
                  <a:cubicBezTo>
                    <a:pt x="2198795" y="1361032"/>
                    <a:pt x="2198061" y="1392021"/>
                    <a:pt x="2198061" y="1426642"/>
                  </a:cubicBezTo>
                  <a:cubicBezTo>
                    <a:pt x="2192233" y="1430516"/>
                    <a:pt x="2187873" y="1438021"/>
                    <a:pt x="2183468" y="1442138"/>
                  </a:cubicBezTo>
                  <a:cubicBezTo>
                    <a:pt x="2179109" y="1484264"/>
                    <a:pt x="2175438" y="1526874"/>
                    <a:pt x="2170344" y="1580622"/>
                  </a:cubicBezTo>
                  <a:lnTo>
                    <a:pt x="2203154" y="1580622"/>
                  </a:lnTo>
                  <a:cubicBezTo>
                    <a:pt x="2206825" y="1565369"/>
                    <a:pt x="2209762" y="1549875"/>
                    <a:pt x="2212653" y="1538253"/>
                  </a:cubicBezTo>
                  <a:cubicBezTo>
                    <a:pt x="2219215" y="1569001"/>
                    <a:pt x="2215590" y="1603864"/>
                    <a:pt x="2217747" y="1630496"/>
                  </a:cubicBezTo>
                  <a:cubicBezTo>
                    <a:pt x="2211919" y="1638243"/>
                    <a:pt x="2204623" y="1634612"/>
                    <a:pt x="2211230" y="1676738"/>
                  </a:cubicBezTo>
                  <a:cubicBezTo>
                    <a:pt x="2213387" y="1665359"/>
                    <a:pt x="2215590" y="1650106"/>
                    <a:pt x="2217747" y="1630496"/>
                  </a:cubicBezTo>
                  <a:cubicBezTo>
                    <a:pt x="2228714" y="1626864"/>
                    <a:pt x="2231650" y="1557622"/>
                    <a:pt x="2241838" y="1534622"/>
                  </a:cubicBezTo>
                  <a:cubicBezTo>
                    <a:pt x="2242939" y="1535832"/>
                    <a:pt x="2244086" y="1536317"/>
                    <a:pt x="2245279" y="1536317"/>
                  </a:cubicBezTo>
                  <a:cubicBezTo>
                    <a:pt x="2247665" y="1536317"/>
                    <a:pt x="2250189" y="1534622"/>
                    <a:pt x="2252667" y="1534622"/>
                  </a:cubicBezTo>
                  <a:cubicBezTo>
                    <a:pt x="2256430" y="1534622"/>
                    <a:pt x="2260055" y="1538496"/>
                    <a:pt x="2262992" y="1557622"/>
                  </a:cubicBezTo>
                  <a:cubicBezTo>
                    <a:pt x="2257164" y="1592001"/>
                    <a:pt x="2250602" y="1626864"/>
                    <a:pt x="2244775" y="1661485"/>
                  </a:cubicBezTo>
                  <a:cubicBezTo>
                    <a:pt x="2244774" y="1694412"/>
                    <a:pt x="2244086" y="1730970"/>
                    <a:pt x="2252208" y="1730970"/>
                  </a:cubicBezTo>
                  <a:cubicBezTo>
                    <a:pt x="2252621" y="1730970"/>
                    <a:pt x="2253080" y="1730970"/>
                    <a:pt x="2253539" y="1730728"/>
                  </a:cubicBezTo>
                  <a:cubicBezTo>
                    <a:pt x="2261523" y="1730728"/>
                    <a:pt x="2263726" y="1753728"/>
                    <a:pt x="2262992" y="1807718"/>
                  </a:cubicBezTo>
                  <a:lnTo>
                    <a:pt x="2169610" y="2300403"/>
                  </a:lnTo>
                  <a:cubicBezTo>
                    <a:pt x="2141848" y="2358267"/>
                    <a:pt x="2125099" y="2489246"/>
                    <a:pt x="2105413" y="2596983"/>
                  </a:cubicBezTo>
                  <a:cubicBezTo>
                    <a:pt x="2093024" y="2662352"/>
                    <a:pt x="2076229" y="2677605"/>
                    <a:pt x="2065307" y="2750963"/>
                  </a:cubicBezTo>
                  <a:cubicBezTo>
                    <a:pt x="2055074" y="2820205"/>
                    <a:pt x="2043419" y="2893321"/>
                    <a:pt x="2028826" y="2935689"/>
                  </a:cubicBezTo>
                  <a:cubicBezTo>
                    <a:pt x="2014234" y="2981932"/>
                    <a:pt x="2004001" y="3054806"/>
                    <a:pt x="1990097" y="3093301"/>
                  </a:cubicBezTo>
                  <a:cubicBezTo>
                    <a:pt x="1975505" y="3131796"/>
                    <a:pt x="1967520" y="3201038"/>
                    <a:pt x="1954397" y="3232028"/>
                  </a:cubicBezTo>
                  <a:cubicBezTo>
                    <a:pt x="1937602" y="3278028"/>
                    <a:pt x="1925212" y="3343639"/>
                    <a:pt x="1912776" y="3409007"/>
                  </a:cubicBezTo>
                  <a:cubicBezTo>
                    <a:pt x="1910620" y="3420628"/>
                    <a:pt x="1908417" y="3443870"/>
                    <a:pt x="1906260" y="3443870"/>
                  </a:cubicBezTo>
                  <a:cubicBezTo>
                    <a:pt x="1890199" y="3443871"/>
                    <a:pt x="1885060" y="3532239"/>
                    <a:pt x="1872670" y="3555239"/>
                  </a:cubicBezTo>
                  <a:cubicBezTo>
                    <a:pt x="1869779" y="3559355"/>
                    <a:pt x="1866063" y="3559355"/>
                    <a:pt x="1864640" y="3567103"/>
                  </a:cubicBezTo>
                  <a:cubicBezTo>
                    <a:pt x="1856610" y="3616977"/>
                    <a:pt x="1847111" y="3655471"/>
                    <a:pt x="1835455" y="3670724"/>
                  </a:cubicBezTo>
                  <a:cubicBezTo>
                    <a:pt x="1817926" y="3786208"/>
                    <a:pt x="1789522" y="3828819"/>
                    <a:pt x="1772681" y="3947935"/>
                  </a:cubicBezTo>
                  <a:cubicBezTo>
                    <a:pt x="1772451" y="3950599"/>
                    <a:pt x="1771717" y="3951325"/>
                    <a:pt x="1770754" y="3951325"/>
                  </a:cubicBezTo>
                  <a:cubicBezTo>
                    <a:pt x="1768826" y="3951325"/>
                    <a:pt x="1765889" y="3947936"/>
                    <a:pt x="1763916" y="3947935"/>
                  </a:cubicBezTo>
                  <a:cubicBezTo>
                    <a:pt x="1751573" y="4013546"/>
                    <a:pt x="1742028" y="4098284"/>
                    <a:pt x="1727436" y="4132662"/>
                  </a:cubicBezTo>
                  <a:cubicBezTo>
                    <a:pt x="1712155" y="4171157"/>
                    <a:pt x="1704859" y="4240399"/>
                    <a:pt x="1691735" y="4275263"/>
                  </a:cubicBezTo>
                  <a:cubicBezTo>
                    <a:pt x="1680768" y="4306011"/>
                    <a:pt x="1672003" y="4340631"/>
                    <a:pt x="1662550" y="4383000"/>
                  </a:cubicBezTo>
                  <a:cubicBezTo>
                    <a:pt x="1653051" y="4429243"/>
                    <a:pt x="1640662" y="4459990"/>
                    <a:pt x="1630429" y="4506232"/>
                  </a:cubicBezTo>
                  <a:cubicBezTo>
                    <a:pt x="1620930" y="4548359"/>
                    <a:pt x="1613634" y="4602348"/>
                    <a:pt x="1604181" y="4640843"/>
                  </a:cubicBezTo>
                  <a:cubicBezTo>
                    <a:pt x="1596151" y="4675706"/>
                    <a:pt x="1586652" y="4698707"/>
                    <a:pt x="1578622" y="4729454"/>
                  </a:cubicBezTo>
                  <a:cubicBezTo>
                    <a:pt x="1569169" y="4771822"/>
                    <a:pt x="1561092" y="4821939"/>
                    <a:pt x="1552374" y="4868181"/>
                  </a:cubicBezTo>
                  <a:cubicBezTo>
                    <a:pt x="1544343" y="4910307"/>
                    <a:pt x="1537781" y="4960423"/>
                    <a:pt x="1529017" y="4987297"/>
                  </a:cubicBezTo>
                  <a:cubicBezTo>
                    <a:pt x="1488911" y="5114402"/>
                    <a:pt x="1461195" y="5314624"/>
                    <a:pt x="1427605" y="5479983"/>
                  </a:cubicBezTo>
                  <a:cubicBezTo>
                    <a:pt x="1421043" y="5514846"/>
                    <a:pt x="1411590" y="5514846"/>
                    <a:pt x="1404982" y="5545593"/>
                  </a:cubicBezTo>
                  <a:cubicBezTo>
                    <a:pt x="1396998" y="5587720"/>
                    <a:pt x="1389702" y="5626215"/>
                    <a:pt x="1382405" y="5668826"/>
                  </a:cubicBezTo>
                  <a:cubicBezTo>
                    <a:pt x="1375797" y="5703204"/>
                    <a:pt x="1369236" y="5738068"/>
                    <a:pt x="1363408" y="5772447"/>
                  </a:cubicBezTo>
                  <a:lnTo>
                    <a:pt x="1352441" y="5772447"/>
                  </a:lnTo>
                  <a:cubicBezTo>
                    <a:pt x="1334223" y="5869047"/>
                    <a:pt x="1315272" y="5969037"/>
                    <a:pt x="1297008" y="6069027"/>
                  </a:cubicBezTo>
                  <a:lnTo>
                    <a:pt x="1287555" y="6069027"/>
                  </a:lnTo>
                  <a:cubicBezTo>
                    <a:pt x="1267089" y="6177006"/>
                    <a:pt x="1245935" y="6288375"/>
                    <a:pt x="1224781" y="6396113"/>
                  </a:cubicBezTo>
                  <a:cubicBezTo>
                    <a:pt x="1218219" y="6430976"/>
                    <a:pt x="1210923" y="6461723"/>
                    <a:pt x="1205829" y="6503850"/>
                  </a:cubicBezTo>
                  <a:cubicBezTo>
                    <a:pt x="1199221" y="6554208"/>
                    <a:pt x="1186832" y="6550092"/>
                    <a:pt x="1179536" y="6588587"/>
                  </a:cubicBezTo>
                  <a:cubicBezTo>
                    <a:pt x="1173754" y="6615703"/>
                    <a:pt x="1169669" y="6660734"/>
                    <a:pt x="1160859" y="6660734"/>
                  </a:cubicBezTo>
                  <a:cubicBezTo>
                    <a:pt x="1159620" y="6660734"/>
                    <a:pt x="1158335" y="6659766"/>
                    <a:pt x="1156913" y="6657829"/>
                  </a:cubicBezTo>
                  <a:cubicBezTo>
                    <a:pt x="1152553" y="6708187"/>
                    <a:pt x="1141632" y="6700440"/>
                    <a:pt x="1134336" y="6727314"/>
                  </a:cubicBezTo>
                  <a:cubicBezTo>
                    <a:pt x="1133556" y="6731187"/>
                    <a:pt x="1132087" y="6738935"/>
                    <a:pt x="1129931" y="6754187"/>
                  </a:cubicBezTo>
                  <a:lnTo>
                    <a:pt x="1083263" y="6754187"/>
                  </a:lnTo>
                  <a:cubicBezTo>
                    <a:pt x="1078858" y="6773314"/>
                    <a:pt x="1076655" y="6785177"/>
                    <a:pt x="1073718" y="6800430"/>
                  </a:cubicBezTo>
                  <a:lnTo>
                    <a:pt x="1054767" y="6800430"/>
                  </a:lnTo>
                  <a:cubicBezTo>
                    <a:pt x="1043662" y="6809145"/>
                    <a:pt x="1039761" y="6849093"/>
                    <a:pt x="1031456" y="6849093"/>
                  </a:cubicBezTo>
                  <a:cubicBezTo>
                    <a:pt x="1028840" y="6849093"/>
                    <a:pt x="1025811" y="6845219"/>
                    <a:pt x="1021957" y="6835051"/>
                  </a:cubicBezTo>
                  <a:cubicBezTo>
                    <a:pt x="1017597" y="6808177"/>
                    <a:pt x="1008833" y="6750314"/>
                    <a:pt x="1002225" y="6708187"/>
                  </a:cubicBezTo>
                  <a:lnTo>
                    <a:pt x="979648" y="6708187"/>
                  </a:lnTo>
                  <a:cubicBezTo>
                    <a:pt x="968681" y="6654197"/>
                    <a:pt x="977446" y="6619334"/>
                    <a:pt x="984008" y="6584955"/>
                  </a:cubicBezTo>
                  <a:lnTo>
                    <a:pt x="984008" y="6496344"/>
                  </a:lnTo>
                  <a:cubicBezTo>
                    <a:pt x="986944" y="6461723"/>
                    <a:pt x="994929" y="6453976"/>
                    <a:pt x="993461" y="6411607"/>
                  </a:cubicBezTo>
                  <a:cubicBezTo>
                    <a:pt x="1000068" y="6411607"/>
                    <a:pt x="1003005" y="6396112"/>
                    <a:pt x="1003005" y="6361734"/>
                  </a:cubicBezTo>
                  <a:cubicBezTo>
                    <a:pt x="1003510" y="6361976"/>
                    <a:pt x="1004060" y="6362218"/>
                    <a:pt x="1004519" y="6362217"/>
                  </a:cubicBezTo>
                  <a:cubicBezTo>
                    <a:pt x="1009980" y="6362217"/>
                    <a:pt x="1012458" y="6343333"/>
                    <a:pt x="1012458" y="6311375"/>
                  </a:cubicBezTo>
                  <a:cubicBezTo>
                    <a:pt x="1013009" y="6311860"/>
                    <a:pt x="1013559" y="6312102"/>
                    <a:pt x="1014110" y="6312101"/>
                  </a:cubicBezTo>
                  <a:cubicBezTo>
                    <a:pt x="1019525" y="6312101"/>
                    <a:pt x="1021957" y="6293460"/>
                    <a:pt x="1021957" y="6265375"/>
                  </a:cubicBezTo>
                  <a:cubicBezTo>
                    <a:pt x="1049673" y="6149891"/>
                    <a:pt x="1049673" y="6149891"/>
                    <a:pt x="1046002" y="6118901"/>
                  </a:cubicBezTo>
                  <a:cubicBezTo>
                    <a:pt x="1044121" y="6115512"/>
                    <a:pt x="1042469" y="6114058"/>
                    <a:pt x="1040908" y="6114059"/>
                  </a:cubicBezTo>
                  <a:cubicBezTo>
                    <a:pt x="1032236" y="6114059"/>
                    <a:pt x="1028152" y="6162722"/>
                    <a:pt x="1021957" y="6192259"/>
                  </a:cubicBezTo>
                  <a:lnTo>
                    <a:pt x="1021957" y="6265375"/>
                  </a:lnTo>
                  <a:cubicBezTo>
                    <a:pt x="1021406" y="6264891"/>
                    <a:pt x="1020901" y="6264891"/>
                    <a:pt x="1020397" y="6264891"/>
                  </a:cubicBezTo>
                  <a:cubicBezTo>
                    <a:pt x="1014890" y="6264891"/>
                    <a:pt x="1012458" y="6283291"/>
                    <a:pt x="1012458" y="6311375"/>
                  </a:cubicBezTo>
                  <a:cubicBezTo>
                    <a:pt x="1005896" y="6311375"/>
                    <a:pt x="1003005" y="6326870"/>
                    <a:pt x="1003005" y="6361734"/>
                  </a:cubicBezTo>
                  <a:cubicBezTo>
                    <a:pt x="996397" y="6361734"/>
                    <a:pt x="993460" y="6376986"/>
                    <a:pt x="993461" y="6411607"/>
                  </a:cubicBezTo>
                  <a:lnTo>
                    <a:pt x="979648" y="6411607"/>
                  </a:lnTo>
                  <a:cubicBezTo>
                    <a:pt x="978868" y="6400228"/>
                    <a:pt x="976711" y="6380859"/>
                    <a:pt x="977446" y="6376986"/>
                  </a:cubicBezTo>
                  <a:cubicBezTo>
                    <a:pt x="986944" y="6319122"/>
                    <a:pt x="987633" y="6226880"/>
                    <a:pt x="1003693" y="6195890"/>
                  </a:cubicBezTo>
                  <a:cubicBezTo>
                    <a:pt x="999334" y="6172890"/>
                    <a:pt x="996397" y="6153764"/>
                    <a:pt x="992038" y="6126648"/>
                  </a:cubicBezTo>
                  <a:cubicBezTo>
                    <a:pt x="994929" y="6095901"/>
                    <a:pt x="998600" y="6065154"/>
                    <a:pt x="1001537" y="6034406"/>
                  </a:cubicBezTo>
                  <a:cubicBezTo>
                    <a:pt x="1000757" y="6030532"/>
                    <a:pt x="999334" y="6018911"/>
                    <a:pt x="998600" y="6018911"/>
                  </a:cubicBezTo>
                  <a:lnTo>
                    <a:pt x="942387" y="6018911"/>
                  </a:lnTo>
                  <a:cubicBezTo>
                    <a:pt x="936560" y="5918921"/>
                    <a:pt x="936560" y="5918921"/>
                    <a:pt x="946104" y="5849437"/>
                  </a:cubicBezTo>
                  <a:cubicBezTo>
                    <a:pt x="944269" y="5822805"/>
                    <a:pt x="941011" y="5817963"/>
                    <a:pt x="936927" y="5817963"/>
                  </a:cubicBezTo>
                  <a:cubicBezTo>
                    <a:pt x="934632" y="5817963"/>
                    <a:pt x="932063" y="5819415"/>
                    <a:pt x="929355" y="5819416"/>
                  </a:cubicBezTo>
                  <a:cubicBezTo>
                    <a:pt x="927198" y="5819416"/>
                    <a:pt x="924996" y="5818447"/>
                    <a:pt x="922747" y="5815057"/>
                  </a:cubicBezTo>
                  <a:cubicBezTo>
                    <a:pt x="920499" y="5841932"/>
                    <a:pt x="916920" y="5880427"/>
                    <a:pt x="913203" y="5915048"/>
                  </a:cubicBezTo>
                  <a:lnTo>
                    <a:pt x="909624" y="5895679"/>
                  </a:lnTo>
                  <a:lnTo>
                    <a:pt x="909623" y="5949669"/>
                  </a:lnTo>
                  <a:cubicBezTo>
                    <a:pt x="905907" y="5957416"/>
                    <a:pt x="901547" y="5964921"/>
                    <a:pt x="897922" y="5972669"/>
                  </a:cubicBezTo>
                  <a:lnTo>
                    <a:pt x="833725" y="6311375"/>
                  </a:lnTo>
                  <a:lnTo>
                    <a:pt x="793573" y="6311375"/>
                  </a:lnTo>
                  <a:cubicBezTo>
                    <a:pt x="787011" y="6257628"/>
                    <a:pt x="771685" y="6272881"/>
                    <a:pt x="764389" y="6215501"/>
                  </a:cubicBezTo>
                  <a:cubicBezTo>
                    <a:pt x="752733" y="6303870"/>
                    <a:pt x="730110" y="6323239"/>
                    <a:pt x="718455" y="6411607"/>
                  </a:cubicBezTo>
                  <a:lnTo>
                    <a:pt x="708956" y="6361734"/>
                  </a:lnTo>
                  <a:lnTo>
                    <a:pt x="691427" y="6453976"/>
                  </a:lnTo>
                  <a:lnTo>
                    <a:pt x="668070" y="6453976"/>
                  </a:lnTo>
                  <a:cubicBezTo>
                    <a:pt x="658296" y="6472376"/>
                    <a:pt x="652606" y="6524186"/>
                    <a:pt x="643795" y="6524186"/>
                  </a:cubicBezTo>
                  <a:cubicBezTo>
                    <a:pt x="641455" y="6524186"/>
                    <a:pt x="638885" y="6520555"/>
                    <a:pt x="635995" y="6511597"/>
                  </a:cubicBezTo>
                  <a:cubicBezTo>
                    <a:pt x="632370" y="6496344"/>
                    <a:pt x="629433" y="6480850"/>
                    <a:pt x="625762" y="6465355"/>
                  </a:cubicBezTo>
                  <a:cubicBezTo>
                    <a:pt x="619934" y="6446470"/>
                    <a:pt x="621402" y="6411607"/>
                    <a:pt x="619246" y="6380860"/>
                  </a:cubicBezTo>
                  <a:cubicBezTo>
                    <a:pt x="617777" y="6365365"/>
                    <a:pt x="614106" y="6349870"/>
                    <a:pt x="611949" y="6334618"/>
                  </a:cubicBezTo>
                  <a:lnTo>
                    <a:pt x="619934" y="6292491"/>
                  </a:lnTo>
                  <a:cubicBezTo>
                    <a:pt x="616309" y="6269249"/>
                    <a:pt x="612638" y="6246249"/>
                    <a:pt x="607544" y="6219133"/>
                  </a:cubicBezTo>
                  <a:cubicBezTo>
                    <a:pt x="603185" y="6234385"/>
                    <a:pt x="598780" y="6249881"/>
                    <a:pt x="592218" y="6269249"/>
                  </a:cubicBezTo>
                  <a:cubicBezTo>
                    <a:pt x="588592" y="6257627"/>
                    <a:pt x="583453" y="6238501"/>
                    <a:pt x="576891" y="6215501"/>
                  </a:cubicBezTo>
                  <a:lnTo>
                    <a:pt x="551331" y="6215501"/>
                  </a:lnTo>
                  <a:cubicBezTo>
                    <a:pt x="546972" y="6195890"/>
                    <a:pt x="542567" y="6172890"/>
                    <a:pt x="538208" y="6149890"/>
                  </a:cubicBezTo>
                  <a:cubicBezTo>
                    <a:pt x="536051" y="6095901"/>
                    <a:pt x="533114" y="6038279"/>
                    <a:pt x="546284" y="5992037"/>
                  </a:cubicBezTo>
                  <a:lnTo>
                    <a:pt x="546284" y="5792058"/>
                  </a:lnTo>
                  <a:lnTo>
                    <a:pt x="555003" y="5745816"/>
                  </a:lnTo>
                  <a:cubicBezTo>
                    <a:pt x="551332" y="5733952"/>
                    <a:pt x="547706" y="5726447"/>
                    <a:pt x="544816" y="5718699"/>
                  </a:cubicBezTo>
                  <a:cubicBezTo>
                    <a:pt x="529443" y="5753563"/>
                    <a:pt x="524395" y="5841931"/>
                    <a:pt x="509023" y="5872679"/>
                  </a:cubicBezTo>
                  <a:cubicBezTo>
                    <a:pt x="496633" y="5895679"/>
                    <a:pt x="485666" y="5930543"/>
                    <a:pt x="471854" y="5969037"/>
                  </a:cubicBezTo>
                  <a:lnTo>
                    <a:pt x="441889" y="5969037"/>
                  </a:lnTo>
                  <a:cubicBezTo>
                    <a:pt x="428765" y="6003417"/>
                    <a:pt x="417110" y="6057406"/>
                    <a:pt x="403252" y="6061522"/>
                  </a:cubicBezTo>
                  <a:cubicBezTo>
                    <a:pt x="392239" y="6067332"/>
                    <a:pt x="383291" y="6125680"/>
                    <a:pt x="372323" y="6125680"/>
                  </a:cubicBezTo>
                  <a:cubicBezTo>
                    <a:pt x="368790" y="6125680"/>
                    <a:pt x="365027" y="6119627"/>
                    <a:pt x="360943" y="6103648"/>
                  </a:cubicBezTo>
                  <a:cubicBezTo>
                    <a:pt x="352179" y="6046027"/>
                    <a:pt x="366037" y="6023027"/>
                    <a:pt x="368928" y="5972669"/>
                  </a:cubicBezTo>
                  <a:cubicBezTo>
                    <a:pt x="367505" y="5957416"/>
                    <a:pt x="366037" y="5938290"/>
                    <a:pt x="363880" y="5915048"/>
                  </a:cubicBezTo>
                  <a:lnTo>
                    <a:pt x="356584" y="5953542"/>
                  </a:lnTo>
                  <a:cubicBezTo>
                    <a:pt x="354335" y="5961290"/>
                    <a:pt x="351444" y="5969037"/>
                    <a:pt x="348508" y="5969037"/>
                  </a:cubicBezTo>
                  <a:lnTo>
                    <a:pt x="307667" y="5969037"/>
                  </a:lnTo>
                  <a:cubicBezTo>
                    <a:pt x="299637" y="5930542"/>
                    <a:pt x="304731" y="5887931"/>
                    <a:pt x="302574" y="5849437"/>
                  </a:cubicBezTo>
                  <a:cubicBezTo>
                    <a:pt x="306199" y="5830552"/>
                    <a:pt x="309136" y="5815057"/>
                    <a:pt x="312027" y="5795689"/>
                  </a:cubicBezTo>
                  <a:lnTo>
                    <a:pt x="298903" y="5726447"/>
                  </a:lnTo>
                  <a:cubicBezTo>
                    <a:pt x="289312" y="5747995"/>
                    <a:pt x="285549" y="5823774"/>
                    <a:pt x="272471" y="5823774"/>
                  </a:cubicBezTo>
                  <a:cubicBezTo>
                    <a:pt x="271600" y="5823774"/>
                    <a:pt x="270682" y="5823531"/>
                    <a:pt x="269718" y="5822805"/>
                  </a:cubicBezTo>
                  <a:cubicBezTo>
                    <a:pt x="262422" y="5861300"/>
                    <a:pt x="255126" y="5907542"/>
                    <a:pt x="246361" y="5941922"/>
                  </a:cubicBezTo>
                  <a:cubicBezTo>
                    <a:pt x="239065" y="5972669"/>
                    <a:pt x="228878" y="5992038"/>
                    <a:pt x="220113" y="6018911"/>
                  </a:cubicBezTo>
                  <a:cubicBezTo>
                    <a:pt x="215020" y="6030532"/>
                    <a:pt x="209881" y="6046027"/>
                    <a:pt x="201896" y="6065154"/>
                  </a:cubicBezTo>
                  <a:lnTo>
                    <a:pt x="139856" y="6065154"/>
                  </a:lnTo>
                  <a:cubicBezTo>
                    <a:pt x="133294" y="6100016"/>
                    <a:pt x="126732" y="6134396"/>
                    <a:pt x="120170" y="6165143"/>
                  </a:cubicBezTo>
                  <a:cubicBezTo>
                    <a:pt x="118656" y="6164174"/>
                    <a:pt x="117233" y="6163932"/>
                    <a:pt x="115811" y="6163932"/>
                  </a:cubicBezTo>
                  <a:cubicBezTo>
                    <a:pt x="99842" y="6163932"/>
                    <a:pt x="87957" y="6219133"/>
                    <a:pt x="70565" y="6261501"/>
                  </a:cubicBezTo>
                  <a:lnTo>
                    <a:pt x="37021" y="6261502"/>
                  </a:lnTo>
                  <a:cubicBezTo>
                    <a:pt x="34084" y="6246249"/>
                    <a:pt x="29725" y="6223006"/>
                    <a:pt x="24586" y="6200007"/>
                  </a:cubicBezTo>
                  <a:cubicBezTo>
                    <a:pt x="23851" y="6161511"/>
                    <a:pt x="22429" y="6123017"/>
                    <a:pt x="21649" y="6084522"/>
                  </a:cubicBezTo>
                  <a:cubicBezTo>
                    <a:pt x="17427" y="6067332"/>
                    <a:pt x="12884" y="6063216"/>
                    <a:pt x="8158" y="6063217"/>
                  </a:cubicBezTo>
                  <a:lnTo>
                    <a:pt x="0" y="6065302"/>
                  </a:lnTo>
                  <a:lnTo>
                    <a:pt x="1001940" y="0"/>
                  </a:lnTo>
                  <a:lnTo>
                    <a:pt x="1619469" y="102011"/>
                  </a:lnTo>
                  <a:lnTo>
                    <a:pt x="1619502" y="118785"/>
                  </a:lnTo>
                  <a:cubicBezTo>
                    <a:pt x="1620058" y="128470"/>
                    <a:pt x="1620976" y="141059"/>
                    <a:pt x="1621710" y="156554"/>
                  </a:cubicBezTo>
                  <a:cubicBezTo>
                    <a:pt x="1626804" y="119875"/>
                    <a:pt x="1633366" y="112127"/>
                    <a:pt x="1640203" y="106831"/>
                  </a:cubicBezTo>
                  <a:lnTo>
                    <a:pt x="1641497" y="105650"/>
                  </a:lnTo>
                  <a:close/>
                </a:path>
              </a:pathLst>
            </a:custGeom>
            <a:solidFill>
              <a:srgbClr val="BD0D0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1"/>
            <p:cNvSpPr/>
            <p:nvPr/>
          </p:nvSpPr>
          <p:spPr>
            <a:xfrm rot="-5434376">
              <a:off x="-1768020" y="2731288"/>
              <a:ext cx="6870522" cy="1393512"/>
            </a:xfrm>
            <a:custGeom>
              <a:rect b="b" l="l" r="r" t="t"/>
              <a:pathLst>
                <a:path extrusionOk="0" h="1393442" w="6870178">
                  <a:moveTo>
                    <a:pt x="281814" y="273373"/>
                  </a:moveTo>
                  <a:cubicBezTo>
                    <a:pt x="281315" y="270661"/>
                    <a:pt x="276527" y="267500"/>
                    <a:pt x="264828" y="263631"/>
                  </a:cubicBezTo>
                  <a:cubicBezTo>
                    <a:pt x="259748" y="264152"/>
                    <a:pt x="254534" y="264281"/>
                    <a:pt x="249186" y="264282"/>
                  </a:cubicBezTo>
                  <a:cubicBezTo>
                    <a:pt x="241565" y="264281"/>
                    <a:pt x="233811" y="264021"/>
                    <a:pt x="226190" y="264021"/>
                  </a:cubicBezTo>
                  <a:cubicBezTo>
                    <a:pt x="216029" y="264021"/>
                    <a:pt x="206002" y="264476"/>
                    <a:pt x="196777" y="266687"/>
                  </a:cubicBezTo>
                  <a:lnTo>
                    <a:pt x="215762" y="279105"/>
                  </a:lnTo>
                  <a:cubicBezTo>
                    <a:pt x="215762" y="280210"/>
                    <a:pt x="166963" y="289442"/>
                    <a:pt x="164824" y="289442"/>
                  </a:cubicBezTo>
                  <a:cubicBezTo>
                    <a:pt x="188220" y="293603"/>
                    <a:pt x="213757" y="291522"/>
                    <a:pt x="241298" y="292628"/>
                  </a:cubicBezTo>
                  <a:cubicBezTo>
                    <a:pt x="246211" y="285606"/>
                    <a:pt x="283312" y="281510"/>
                    <a:pt x="281814" y="273373"/>
                  </a:cubicBezTo>
                  <a:close/>
                  <a:moveTo>
                    <a:pt x="398658" y="206744"/>
                  </a:moveTo>
                  <a:cubicBezTo>
                    <a:pt x="398658" y="200568"/>
                    <a:pt x="396653" y="195432"/>
                    <a:pt x="394380" y="189256"/>
                  </a:cubicBezTo>
                  <a:cubicBezTo>
                    <a:pt x="364566" y="194392"/>
                    <a:pt x="345581" y="198487"/>
                    <a:pt x="347586" y="206744"/>
                  </a:cubicBezTo>
                  <a:cubicBezTo>
                    <a:pt x="324323" y="208825"/>
                    <a:pt x="303065" y="208825"/>
                    <a:pt x="322051" y="216106"/>
                  </a:cubicBezTo>
                  <a:cubicBezTo>
                    <a:pt x="328602" y="214026"/>
                    <a:pt x="337024" y="210905"/>
                    <a:pt x="339164" y="208825"/>
                  </a:cubicBezTo>
                  <a:cubicBezTo>
                    <a:pt x="358282" y="207849"/>
                    <a:pt x="375395" y="207849"/>
                    <a:pt x="398658" y="206744"/>
                  </a:cubicBezTo>
                  <a:close/>
                  <a:moveTo>
                    <a:pt x="458153" y="228524"/>
                  </a:moveTo>
                  <a:cubicBezTo>
                    <a:pt x="449596" y="224363"/>
                    <a:pt x="470854" y="216106"/>
                    <a:pt x="443313" y="207849"/>
                  </a:cubicBezTo>
                  <a:cubicBezTo>
                    <a:pt x="428339" y="212985"/>
                    <a:pt x="413632" y="218187"/>
                    <a:pt x="396653" y="222283"/>
                  </a:cubicBezTo>
                  <a:cubicBezTo>
                    <a:pt x="379540" y="226443"/>
                    <a:pt x="360421" y="228524"/>
                    <a:pt x="349859" y="230604"/>
                  </a:cubicBezTo>
                  <a:lnTo>
                    <a:pt x="413632" y="255375"/>
                  </a:lnTo>
                  <a:cubicBezTo>
                    <a:pt x="428339" y="246078"/>
                    <a:pt x="441174" y="238861"/>
                    <a:pt x="458153" y="228524"/>
                  </a:cubicBezTo>
                  <a:close/>
                  <a:moveTo>
                    <a:pt x="934379" y="162340"/>
                  </a:moveTo>
                  <a:cubicBezTo>
                    <a:pt x="929566" y="159414"/>
                    <a:pt x="927426" y="158114"/>
                    <a:pt x="914057" y="158114"/>
                  </a:cubicBezTo>
                  <a:cubicBezTo>
                    <a:pt x="903628" y="158114"/>
                    <a:pt x="886382" y="158894"/>
                    <a:pt x="855765" y="160259"/>
                  </a:cubicBezTo>
                  <a:cubicBezTo>
                    <a:pt x="849348" y="158244"/>
                    <a:pt x="840791" y="155058"/>
                    <a:pt x="836513" y="154083"/>
                  </a:cubicBezTo>
                  <a:cubicBezTo>
                    <a:pt x="813250" y="162340"/>
                    <a:pt x="789719" y="170596"/>
                    <a:pt x="766456" y="177813"/>
                  </a:cubicBezTo>
                  <a:cubicBezTo>
                    <a:pt x="764317" y="177813"/>
                    <a:pt x="768462" y="179893"/>
                    <a:pt x="772740" y="179893"/>
                  </a:cubicBezTo>
                  <a:lnTo>
                    <a:pt x="889724" y="179893"/>
                  </a:lnTo>
                  <a:cubicBezTo>
                    <a:pt x="904565" y="173717"/>
                    <a:pt x="930101" y="170596"/>
                    <a:pt x="934379" y="162340"/>
                  </a:cubicBezTo>
                  <a:close/>
                  <a:moveTo>
                    <a:pt x="964059" y="137569"/>
                  </a:moveTo>
                  <a:cubicBezTo>
                    <a:pt x="960717" y="136659"/>
                    <a:pt x="958712" y="135164"/>
                    <a:pt x="955770" y="135164"/>
                  </a:cubicBezTo>
                  <a:cubicBezTo>
                    <a:pt x="955101" y="135164"/>
                    <a:pt x="954433" y="135294"/>
                    <a:pt x="953497" y="135489"/>
                  </a:cubicBezTo>
                  <a:cubicBezTo>
                    <a:pt x="947080" y="135489"/>
                    <a:pt x="940796" y="136464"/>
                    <a:pt x="934378" y="137569"/>
                  </a:cubicBezTo>
                  <a:cubicBezTo>
                    <a:pt x="938523" y="138545"/>
                    <a:pt x="940796" y="140625"/>
                    <a:pt x="945074" y="140625"/>
                  </a:cubicBezTo>
                  <a:cubicBezTo>
                    <a:pt x="951358" y="140625"/>
                    <a:pt x="957776" y="138545"/>
                    <a:pt x="964059" y="137569"/>
                  </a:cubicBezTo>
                  <a:close/>
                  <a:moveTo>
                    <a:pt x="1140538" y="215066"/>
                  </a:moveTo>
                  <a:lnTo>
                    <a:pt x="1140538" y="197512"/>
                  </a:lnTo>
                  <a:cubicBezTo>
                    <a:pt x="1112863" y="198487"/>
                    <a:pt x="1100162" y="199593"/>
                    <a:pt x="1081043" y="200568"/>
                  </a:cubicBezTo>
                  <a:cubicBezTo>
                    <a:pt x="1085322" y="207849"/>
                    <a:pt x="1087327" y="212986"/>
                    <a:pt x="1091605" y="218187"/>
                  </a:cubicBezTo>
                  <a:cubicBezTo>
                    <a:pt x="1110857" y="217081"/>
                    <a:pt x="1125698" y="216106"/>
                    <a:pt x="1140538" y="215066"/>
                  </a:cubicBezTo>
                  <a:close/>
                  <a:moveTo>
                    <a:pt x="1176636" y="139585"/>
                  </a:moveTo>
                  <a:cubicBezTo>
                    <a:pt x="1160860" y="134189"/>
                    <a:pt x="1143212" y="133084"/>
                    <a:pt x="1125698" y="133083"/>
                  </a:cubicBezTo>
                  <a:cubicBezTo>
                    <a:pt x="1114601" y="133083"/>
                    <a:pt x="1103504" y="133539"/>
                    <a:pt x="1092675" y="133539"/>
                  </a:cubicBezTo>
                  <a:cubicBezTo>
                    <a:pt x="1081845" y="133539"/>
                    <a:pt x="1071417" y="133083"/>
                    <a:pt x="1061925" y="131328"/>
                  </a:cubicBezTo>
                  <a:cubicBezTo>
                    <a:pt x="1038394" y="125867"/>
                    <a:pt x="1024891" y="123331"/>
                    <a:pt x="1015532" y="123331"/>
                  </a:cubicBezTo>
                  <a:cubicBezTo>
                    <a:pt x="1007109" y="123331"/>
                    <a:pt x="1002029" y="125347"/>
                    <a:pt x="996012" y="129248"/>
                  </a:cubicBezTo>
                  <a:cubicBezTo>
                    <a:pt x="1015131" y="135489"/>
                    <a:pt x="1032111" y="140625"/>
                    <a:pt x="1047085" y="145826"/>
                  </a:cubicBezTo>
                  <a:cubicBezTo>
                    <a:pt x="1066069" y="156163"/>
                    <a:pt x="1032110" y="170596"/>
                    <a:pt x="1074626" y="180934"/>
                  </a:cubicBezTo>
                  <a:cubicBezTo>
                    <a:pt x="1078904" y="171637"/>
                    <a:pt x="1085322" y="162340"/>
                    <a:pt x="1087327" y="157139"/>
                  </a:cubicBezTo>
                  <a:cubicBezTo>
                    <a:pt x="1121419" y="149922"/>
                    <a:pt x="1146955" y="144721"/>
                    <a:pt x="1176636" y="139585"/>
                  </a:cubicBezTo>
                  <a:close/>
                  <a:moveTo>
                    <a:pt x="1463681" y="130288"/>
                  </a:moveTo>
                  <a:cubicBezTo>
                    <a:pt x="1461542" y="128207"/>
                    <a:pt x="1457264" y="126127"/>
                    <a:pt x="1455259" y="124047"/>
                  </a:cubicBezTo>
                  <a:cubicBezTo>
                    <a:pt x="1450981" y="125152"/>
                    <a:pt x="1444429" y="126127"/>
                    <a:pt x="1444429" y="127232"/>
                  </a:cubicBezTo>
                  <a:cubicBezTo>
                    <a:pt x="1446702" y="129248"/>
                    <a:pt x="1450980" y="131328"/>
                    <a:pt x="1455259" y="133409"/>
                  </a:cubicBezTo>
                  <a:cubicBezTo>
                    <a:pt x="1457264" y="132368"/>
                    <a:pt x="1463681" y="131328"/>
                    <a:pt x="1463681" y="130288"/>
                  </a:cubicBezTo>
                  <a:close/>
                  <a:moveTo>
                    <a:pt x="1701794" y="288467"/>
                  </a:moveTo>
                  <a:cubicBezTo>
                    <a:pt x="1699521" y="286386"/>
                    <a:pt x="1695377" y="283266"/>
                    <a:pt x="1691099" y="283266"/>
                  </a:cubicBezTo>
                  <a:cubicBezTo>
                    <a:pt x="1678264" y="283266"/>
                    <a:pt x="1665563" y="284306"/>
                    <a:pt x="1652862" y="284306"/>
                  </a:cubicBezTo>
                  <a:lnTo>
                    <a:pt x="1652862" y="290547"/>
                  </a:lnTo>
                  <a:cubicBezTo>
                    <a:pt x="1665563" y="290547"/>
                    <a:pt x="1678264" y="291522"/>
                    <a:pt x="1693238" y="291522"/>
                  </a:cubicBezTo>
                  <a:cubicBezTo>
                    <a:pt x="1695377" y="291522"/>
                    <a:pt x="1701795" y="289442"/>
                    <a:pt x="1701794" y="288467"/>
                  </a:cubicBezTo>
                  <a:close/>
                  <a:moveTo>
                    <a:pt x="1709181" y="133376"/>
                  </a:moveTo>
                  <a:cubicBezTo>
                    <a:pt x="1709181" y="130272"/>
                    <a:pt x="1703867" y="127167"/>
                    <a:pt x="1693238" y="124047"/>
                  </a:cubicBezTo>
                  <a:cubicBezTo>
                    <a:pt x="1671980" y="130288"/>
                    <a:pt x="1671980" y="136464"/>
                    <a:pt x="1693238" y="142706"/>
                  </a:cubicBezTo>
                  <a:cubicBezTo>
                    <a:pt x="1703866" y="139585"/>
                    <a:pt x="1709181" y="136480"/>
                    <a:pt x="1709181" y="133376"/>
                  </a:cubicBezTo>
                  <a:close/>
                  <a:moveTo>
                    <a:pt x="1793109" y="119951"/>
                  </a:moveTo>
                  <a:cubicBezTo>
                    <a:pt x="1786157" y="118260"/>
                    <a:pt x="1780809" y="116570"/>
                    <a:pt x="1774392" y="116570"/>
                  </a:cubicBezTo>
                  <a:cubicBezTo>
                    <a:pt x="1772921" y="116570"/>
                    <a:pt x="1771450" y="116700"/>
                    <a:pt x="1769846" y="116895"/>
                  </a:cubicBezTo>
                  <a:cubicBezTo>
                    <a:pt x="1765033" y="111564"/>
                    <a:pt x="1765033" y="106233"/>
                    <a:pt x="1755273" y="106233"/>
                  </a:cubicBezTo>
                  <a:cubicBezTo>
                    <a:pt x="1751663" y="106233"/>
                    <a:pt x="1746850" y="106948"/>
                    <a:pt x="1740032" y="108573"/>
                  </a:cubicBezTo>
                  <a:cubicBezTo>
                    <a:pt x="1746182" y="110784"/>
                    <a:pt x="1751128" y="112474"/>
                    <a:pt x="1756610" y="112474"/>
                  </a:cubicBezTo>
                  <a:cubicBezTo>
                    <a:pt x="1758749" y="112474"/>
                    <a:pt x="1761022" y="112214"/>
                    <a:pt x="1763295" y="111694"/>
                  </a:cubicBezTo>
                  <a:cubicBezTo>
                    <a:pt x="1768108" y="117025"/>
                    <a:pt x="1768108" y="122291"/>
                    <a:pt x="1777867" y="122291"/>
                  </a:cubicBezTo>
                  <a:cubicBezTo>
                    <a:pt x="1781477" y="122291"/>
                    <a:pt x="1786290" y="121576"/>
                    <a:pt x="1793109" y="119951"/>
                  </a:cubicBezTo>
                  <a:close/>
                  <a:moveTo>
                    <a:pt x="1825062" y="100316"/>
                  </a:moveTo>
                  <a:lnTo>
                    <a:pt x="1805810" y="97196"/>
                  </a:lnTo>
                  <a:cubicBezTo>
                    <a:pt x="1803804" y="97196"/>
                    <a:pt x="1799526" y="99276"/>
                    <a:pt x="1795382" y="100317"/>
                  </a:cubicBezTo>
                  <a:cubicBezTo>
                    <a:pt x="1803805" y="101357"/>
                    <a:pt x="1810088" y="102397"/>
                    <a:pt x="1814367" y="103372"/>
                  </a:cubicBezTo>
                  <a:cubicBezTo>
                    <a:pt x="1818645" y="102397"/>
                    <a:pt x="1822923" y="101357"/>
                    <a:pt x="1825062" y="100316"/>
                  </a:cubicBezTo>
                  <a:close/>
                  <a:moveTo>
                    <a:pt x="2067453" y="129248"/>
                  </a:moveTo>
                  <a:cubicBezTo>
                    <a:pt x="2063175" y="124047"/>
                    <a:pt x="2060902" y="119951"/>
                    <a:pt x="2056758" y="115790"/>
                  </a:cubicBezTo>
                  <a:cubicBezTo>
                    <a:pt x="2036569" y="115335"/>
                    <a:pt x="2016916" y="114295"/>
                    <a:pt x="1998065" y="114295"/>
                  </a:cubicBezTo>
                  <a:cubicBezTo>
                    <a:pt x="1979214" y="114294"/>
                    <a:pt x="1961165" y="115335"/>
                    <a:pt x="1944185" y="118910"/>
                  </a:cubicBezTo>
                  <a:lnTo>
                    <a:pt x="1944185" y="130288"/>
                  </a:lnTo>
                  <a:cubicBezTo>
                    <a:pt x="1963438" y="132758"/>
                    <a:pt x="1982690" y="134059"/>
                    <a:pt x="2002210" y="134059"/>
                  </a:cubicBezTo>
                  <a:cubicBezTo>
                    <a:pt x="2023601" y="134059"/>
                    <a:pt x="2045260" y="132498"/>
                    <a:pt x="2067453" y="129248"/>
                  </a:cubicBezTo>
                  <a:close/>
                  <a:moveTo>
                    <a:pt x="2271474" y="278129"/>
                  </a:moveTo>
                  <a:cubicBezTo>
                    <a:pt x="2269335" y="277024"/>
                    <a:pt x="2265056" y="276049"/>
                    <a:pt x="2260778" y="275009"/>
                  </a:cubicBezTo>
                  <a:lnTo>
                    <a:pt x="2241793" y="278129"/>
                  </a:lnTo>
                  <a:cubicBezTo>
                    <a:pt x="2245938" y="279105"/>
                    <a:pt x="2250216" y="281185"/>
                    <a:pt x="2252221" y="281185"/>
                  </a:cubicBezTo>
                  <a:close/>
                  <a:moveTo>
                    <a:pt x="2301288" y="259535"/>
                  </a:moveTo>
                  <a:cubicBezTo>
                    <a:pt x="2291662" y="255895"/>
                    <a:pt x="2282035" y="254074"/>
                    <a:pt x="2272276" y="254074"/>
                  </a:cubicBezTo>
                  <a:cubicBezTo>
                    <a:pt x="2262382" y="254074"/>
                    <a:pt x="2252355" y="255895"/>
                    <a:pt x="2241793" y="259535"/>
                  </a:cubicBezTo>
                  <a:cubicBezTo>
                    <a:pt x="2252355" y="262656"/>
                    <a:pt x="2262382" y="264151"/>
                    <a:pt x="2272276" y="264152"/>
                  </a:cubicBezTo>
                  <a:cubicBezTo>
                    <a:pt x="2282035" y="264151"/>
                    <a:pt x="2291662" y="262656"/>
                    <a:pt x="2301288" y="259535"/>
                  </a:cubicBezTo>
                  <a:close/>
                  <a:moveTo>
                    <a:pt x="2539267" y="109613"/>
                  </a:moveTo>
                  <a:cubicBezTo>
                    <a:pt x="2535122" y="108573"/>
                    <a:pt x="2532850" y="106558"/>
                    <a:pt x="2528571" y="106558"/>
                  </a:cubicBezTo>
                  <a:lnTo>
                    <a:pt x="2509586" y="109613"/>
                  </a:lnTo>
                  <a:cubicBezTo>
                    <a:pt x="2513865" y="110654"/>
                    <a:pt x="2515870" y="112734"/>
                    <a:pt x="2520148" y="112734"/>
                  </a:cubicBezTo>
                  <a:cubicBezTo>
                    <a:pt x="2526566" y="112734"/>
                    <a:pt x="2532849" y="110654"/>
                    <a:pt x="2539267" y="109613"/>
                  </a:cubicBezTo>
                  <a:close/>
                  <a:moveTo>
                    <a:pt x="2717885" y="250173"/>
                  </a:moveTo>
                  <a:cubicBezTo>
                    <a:pt x="2717885" y="249198"/>
                    <a:pt x="2709329" y="247118"/>
                    <a:pt x="2707189" y="247118"/>
                  </a:cubicBezTo>
                  <a:cubicBezTo>
                    <a:pt x="2700906" y="248093"/>
                    <a:pt x="2688071" y="249198"/>
                    <a:pt x="2688071" y="250174"/>
                  </a:cubicBezTo>
                  <a:cubicBezTo>
                    <a:pt x="2688071" y="254334"/>
                    <a:pt x="2692349" y="258430"/>
                    <a:pt x="2694488" y="262591"/>
                  </a:cubicBezTo>
                  <a:lnTo>
                    <a:pt x="2711467" y="262591"/>
                  </a:lnTo>
                  <a:close/>
                  <a:moveTo>
                    <a:pt x="3514981" y="111694"/>
                  </a:moveTo>
                  <a:cubicBezTo>
                    <a:pt x="3502147" y="103372"/>
                    <a:pt x="3489446" y="95115"/>
                    <a:pt x="3472466" y="86859"/>
                  </a:cubicBezTo>
                  <a:cubicBezTo>
                    <a:pt x="3471797" y="86534"/>
                    <a:pt x="3469659" y="86404"/>
                    <a:pt x="3466583" y="86404"/>
                  </a:cubicBezTo>
                  <a:cubicBezTo>
                    <a:pt x="3460434" y="86404"/>
                    <a:pt x="3450540" y="86859"/>
                    <a:pt x="3440647" y="86859"/>
                  </a:cubicBezTo>
                  <a:cubicBezTo>
                    <a:pt x="3423667" y="92060"/>
                    <a:pt x="3404415" y="99276"/>
                    <a:pt x="3385430" y="106558"/>
                  </a:cubicBezTo>
                  <a:cubicBezTo>
                    <a:pt x="3384360" y="106623"/>
                    <a:pt x="3383290" y="106623"/>
                    <a:pt x="3382087" y="106623"/>
                  </a:cubicBezTo>
                  <a:cubicBezTo>
                    <a:pt x="3375402" y="106623"/>
                    <a:pt x="3366445" y="105583"/>
                    <a:pt x="3359359" y="105583"/>
                  </a:cubicBezTo>
                  <a:cubicBezTo>
                    <a:pt x="3351739" y="105583"/>
                    <a:pt x="3346123" y="106753"/>
                    <a:pt x="3347059" y="111694"/>
                  </a:cubicBezTo>
                  <a:cubicBezTo>
                    <a:pt x="3357621" y="112734"/>
                    <a:pt x="3366178" y="114815"/>
                    <a:pt x="3374600" y="114815"/>
                  </a:cubicBezTo>
                  <a:lnTo>
                    <a:pt x="3504420" y="114815"/>
                  </a:lnTo>
                  <a:cubicBezTo>
                    <a:pt x="3508698" y="114815"/>
                    <a:pt x="3510703" y="112734"/>
                    <a:pt x="3514981" y="111694"/>
                  </a:cubicBezTo>
                  <a:close/>
                  <a:moveTo>
                    <a:pt x="3813792" y="102462"/>
                  </a:moveTo>
                  <a:cubicBezTo>
                    <a:pt x="3811520" y="100707"/>
                    <a:pt x="3808177" y="98886"/>
                    <a:pt x="3804033" y="96221"/>
                  </a:cubicBezTo>
                  <a:lnTo>
                    <a:pt x="3653223" y="96221"/>
                  </a:lnTo>
                  <a:cubicBezTo>
                    <a:pt x="3640388" y="92060"/>
                    <a:pt x="3633971" y="89979"/>
                    <a:pt x="3625548" y="86859"/>
                  </a:cubicBezTo>
                  <a:cubicBezTo>
                    <a:pt x="3608435" y="91020"/>
                    <a:pt x="3591455" y="95116"/>
                    <a:pt x="3551213" y="105453"/>
                  </a:cubicBezTo>
                  <a:cubicBezTo>
                    <a:pt x="3661245" y="105453"/>
                    <a:pt x="3739591" y="105453"/>
                    <a:pt x="3813792" y="102462"/>
                  </a:cubicBezTo>
                  <a:close/>
                  <a:moveTo>
                    <a:pt x="3816867" y="156163"/>
                  </a:moveTo>
                  <a:cubicBezTo>
                    <a:pt x="3807241" y="153043"/>
                    <a:pt x="3797749" y="151482"/>
                    <a:pt x="3787855" y="151482"/>
                  </a:cubicBezTo>
                  <a:cubicBezTo>
                    <a:pt x="3778096" y="151482"/>
                    <a:pt x="3767934" y="153043"/>
                    <a:pt x="3757239" y="156163"/>
                  </a:cubicBezTo>
                  <a:cubicBezTo>
                    <a:pt x="3767935" y="159739"/>
                    <a:pt x="3778095" y="161560"/>
                    <a:pt x="3787855" y="161560"/>
                  </a:cubicBezTo>
                  <a:cubicBezTo>
                    <a:pt x="3797749" y="161560"/>
                    <a:pt x="3807241" y="159739"/>
                    <a:pt x="3816867" y="156163"/>
                  </a:cubicBezTo>
                  <a:close/>
                  <a:moveTo>
                    <a:pt x="3844543" y="110654"/>
                  </a:moveTo>
                  <a:cubicBezTo>
                    <a:pt x="3836119" y="108638"/>
                    <a:pt x="3827696" y="106558"/>
                    <a:pt x="3817134" y="105518"/>
                  </a:cubicBezTo>
                  <a:cubicBezTo>
                    <a:pt x="3819808" y="109548"/>
                    <a:pt x="3821413" y="112994"/>
                    <a:pt x="3829301" y="112994"/>
                  </a:cubicBezTo>
                  <a:cubicBezTo>
                    <a:pt x="3832911" y="112994"/>
                    <a:pt x="3837724" y="112344"/>
                    <a:pt x="3844543" y="110654"/>
                  </a:cubicBezTo>
                  <a:close/>
                  <a:moveTo>
                    <a:pt x="4084661" y="109613"/>
                  </a:moveTo>
                  <a:cubicBezTo>
                    <a:pt x="4082655" y="105453"/>
                    <a:pt x="4080382" y="100316"/>
                    <a:pt x="4071826" y="87899"/>
                  </a:cubicBezTo>
                  <a:cubicBezTo>
                    <a:pt x="4061398" y="102397"/>
                    <a:pt x="4031583" y="103372"/>
                    <a:pt x="4029311" y="111694"/>
                  </a:cubicBezTo>
                  <a:cubicBezTo>
                    <a:pt x="4038001" y="113514"/>
                    <a:pt x="4045755" y="114555"/>
                    <a:pt x="4053643" y="114554"/>
                  </a:cubicBezTo>
                  <a:cubicBezTo>
                    <a:pt x="4063135" y="114554"/>
                    <a:pt x="4072895" y="112994"/>
                    <a:pt x="4084661" y="109613"/>
                  </a:cubicBezTo>
                  <a:close/>
                  <a:moveTo>
                    <a:pt x="4322773" y="91020"/>
                  </a:moveTo>
                  <a:cubicBezTo>
                    <a:pt x="4322773" y="89979"/>
                    <a:pt x="4314217" y="87899"/>
                    <a:pt x="4312212" y="87899"/>
                  </a:cubicBezTo>
                  <a:cubicBezTo>
                    <a:pt x="4305660" y="88939"/>
                    <a:pt x="4292959" y="89979"/>
                    <a:pt x="4292959" y="92060"/>
                  </a:cubicBezTo>
                  <a:cubicBezTo>
                    <a:pt x="4292959" y="96221"/>
                    <a:pt x="4297238" y="100316"/>
                    <a:pt x="4299377" y="104477"/>
                  </a:cubicBezTo>
                  <a:cubicBezTo>
                    <a:pt x="4303655" y="103372"/>
                    <a:pt x="4309939" y="103372"/>
                    <a:pt x="4316489" y="103372"/>
                  </a:cubicBezTo>
                  <a:close/>
                  <a:moveTo>
                    <a:pt x="4411948" y="118910"/>
                  </a:moveTo>
                  <a:lnTo>
                    <a:pt x="4392964" y="115790"/>
                  </a:lnTo>
                  <a:cubicBezTo>
                    <a:pt x="4388685" y="116895"/>
                    <a:pt x="4384407" y="117870"/>
                    <a:pt x="4382268" y="118911"/>
                  </a:cubicBezTo>
                  <a:cubicBezTo>
                    <a:pt x="4388685" y="119951"/>
                    <a:pt x="4394969" y="122031"/>
                    <a:pt x="4401520" y="122031"/>
                  </a:cubicBezTo>
                  <a:cubicBezTo>
                    <a:pt x="4403526" y="122031"/>
                    <a:pt x="4407804" y="119951"/>
                    <a:pt x="4411948" y="118910"/>
                  </a:cubicBezTo>
                  <a:close/>
                  <a:moveTo>
                    <a:pt x="4592839" y="99276"/>
                  </a:moveTo>
                  <a:cubicBezTo>
                    <a:pt x="4588561" y="96221"/>
                    <a:pt x="4586288" y="92060"/>
                    <a:pt x="4582010" y="87899"/>
                  </a:cubicBezTo>
                  <a:lnTo>
                    <a:pt x="4520510" y="87899"/>
                  </a:lnTo>
                  <a:cubicBezTo>
                    <a:pt x="4539494" y="98236"/>
                    <a:pt x="4518237" y="106558"/>
                    <a:pt x="4539494" y="112734"/>
                  </a:cubicBezTo>
                  <a:cubicBezTo>
                    <a:pt x="4563025" y="111694"/>
                    <a:pt x="4573587" y="104477"/>
                    <a:pt x="4592839" y="99276"/>
                  </a:cubicBezTo>
                  <a:close/>
                  <a:moveTo>
                    <a:pt x="4651298" y="114774"/>
                  </a:moveTo>
                  <a:cubicBezTo>
                    <a:pt x="4651298" y="111678"/>
                    <a:pt x="4645984" y="108573"/>
                    <a:pt x="4635355" y="105453"/>
                  </a:cubicBezTo>
                  <a:cubicBezTo>
                    <a:pt x="4614097" y="111694"/>
                    <a:pt x="4614097" y="117870"/>
                    <a:pt x="4635355" y="124047"/>
                  </a:cubicBezTo>
                  <a:cubicBezTo>
                    <a:pt x="4645984" y="120958"/>
                    <a:pt x="4651298" y="117870"/>
                    <a:pt x="4651298" y="114774"/>
                  </a:cubicBezTo>
                  <a:close/>
                  <a:moveTo>
                    <a:pt x="5030694" y="148882"/>
                  </a:moveTo>
                  <a:cubicBezTo>
                    <a:pt x="5028421" y="146801"/>
                    <a:pt x="5024277" y="144721"/>
                    <a:pt x="5019998" y="142706"/>
                  </a:cubicBezTo>
                  <a:cubicBezTo>
                    <a:pt x="5017859" y="143746"/>
                    <a:pt x="5011442" y="144721"/>
                    <a:pt x="5011442" y="145826"/>
                  </a:cubicBezTo>
                  <a:cubicBezTo>
                    <a:pt x="5013715" y="147907"/>
                    <a:pt x="5017859" y="149922"/>
                    <a:pt x="5019998" y="152003"/>
                  </a:cubicBezTo>
                  <a:cubicBezTo>
                    <a:pt x="5024277" y="150962"/>
                    <a:pt x="5026416" y="149922"/>
                    <a:pt x="5030694" y="148882"/>
                  </a:cubicBezTo>
                  <a:close/>
                  <a:moveTo>
                    <a:pt x="6858526" y="1241856"/>
                  </a:moveTo>
                  <a:lnTo>
                    <a:pt x="6831046" y="1237409"/>
                  </a:lnTo>
                  <a:cubicBezTo>
                    <a:pt x="6826768" y="1238384"/>
                    <a:pt x="6818345" y="1240464"/>
                    <a:pt x="6803505" y="1244626"/>
                  </a:cubicBezTo>
                  <a:lnTo>
                    <a:pt x="6633443" y="1244625"/>
                  </a:lnTo>
                  <a:cubicBezTo>
                    <a:pt x="6620742" y="1247746"/>
                    <a:pt x="6610046" y="1249827"/>
                    <a:pt x="6597212" y="1253922"/>
                  </a:cubicBezTo>
                  <a:cubicBezTo>
                    <a:pt x="6586650" y="1250802"/>
                    <a:pt x="6578227" y="1248721"/>
                    <a:pt x="6565392" y="1245665"/>
                  </a:cubicBezTo>
                  <a:lnTo>
                    <a:pt x="6508036" y="1245666"/>
                  </a:lnTo>
                  <a:cubicBezTo>
                    <a:pt x="6497474" y="1247746"/>
                    <a:pt x="6486779" y="1250802"/>
                    <a:pt x="6476217" y="1253923"/>
                  </a:cubicBezTo>
                  <a:lnTo>
                    <a:pt x="6121120" y="1253922"/>
                  </a:lnTo>
                  <a:cubicBezTo>
                    <a:pt x="6112563" y="1256003"/>
                    <a:pt x="6106279" y="1259059"/>
                    <a:pt x="6099862" y="1261139"/>
                  </a:cubicBezTo>
                  <a:cubicBezTo>
                    <a:pt x="6095584" y="1262179"/>
                    <a:pt x="6091305" y="1263219"/>
                    <a:pt x="6089300" y="1263219"/>
                  </a:cubicBezTo>
                  <a:lnTo>
                    <a:pt x="5793698" y="1263219"/>
                  </a:lnTo>
                  <a:cubicBezTo>
                    <a:pt x="5785275" y="1266340"/>
                    <a:pt x="5778991" y="1268420"/>
                    <a:pt x="5766156" y="1272516"/>
                  </a:cubicBezTo>
                  <a:cubicBezTo>
                    <a:pt x="5757734" y="1270501"/>
                    <a:pt x="5749177" y="1267315"/>
                    <a:pt x="5734203" y="1264260"/>
                  </a:cubicBezTo>
                  <a:cubicBezTo>
                    <a:pt x="5727919" y="1266340"/>
                    <a:pt x="5717224" y="1269396"/>
                    <a:pt x="5700244" y="1273556"/>
                  </a:cubicBezTo>
                  <a:lnTo>
                    <a:pt x="5168802" y="1273556"/>
                  </a:lnTo>
                  <a:cubicBezTo>
                    <a:pt x="5155967" y="1277652"/>
                    <a:pt x="5149684" y="1279733"/>
                    <a:pt x="5141261" y="1281813"/>
                  </a:cubicBezTo>
                  <a:lnTo>
                    <a:pt x="5109307" y="1272517"/>
                  </a:lnTo>
                  <a:lnTo>
                    <a:pt x="4992457" y="1272516"/>
                  </a:lnTo>
                  <a:cubicBezTo>
                    <a:pt x="4981761" y="1275637"/>
                    <a:pt x="4971199" y="1278758"/>
                    <a:pt x="4958364" y="1282854"/>
                  </a:cubicBezTo>
                  <a:lnTo>
                    <a:pt x="4903148" y="1282854"/>
                  </a:lnTo>
                  <a:cubicBezTo>
                    <a:pt x="4890313" y="1285974"/>
                    <a:pt x="4879617" y="1287990"/>
                    <a:pt x="4871195" y="1291176"/>
                  </a:cubicBezTo>
                  <a:cubicBezTo>
                    <a:pt x="4862638" y="1287990"/>
                    <a:pt x="4854215" y="1285974"/>
                    <a:pt x="4845659" y="1282854"/>
                  </a:cubicBezTo>
                  <a:lnTo>
                    <a:pt x="4779880" y="1282853"/>
                  </a:lnTo>
                  <a:cubicBezTo>
                    <a:pt x="4771324" y="1285974"/>
                    <a:pt x="4764906" y="1287990"/>
                    <a:pt x="4752071" y="1292151"/>
                  </a:cubicBezTo>
                  <a:lnTo>
                    <a:pt x="4514092" y="1292150"/>
                  </a:lnTo>
                  <a:cubicBezTo>
                    <a:pt x="4501258" y="1296312"/>
                    <a:pt x="4494974" y="1298327"/>
                    <a:pt x="4486551" y="1300407"/>
                  </a:cubicBezTo>
                  <a:lnTo>
                    <a:pt x="4163408" y="1300407"/>
                  </a:lnTo>
                  <a:cubicBezTo>
                    <a:pt x="4150572" y="1303528"/>
                    <a:pt x="4139877" y="1306649"/>
                    <a:pt x="4129315" y="1309769"/>
                  </a:cubicBezTo>
                  <a:cubicBezTo>
                    <a:pt x="4118620" y="1306649"/>
                    <a:pt x="4108057" y="1303528"/>
                    <a:pt x="4099635" y="1301512"/>
                  </a:cubicBezTo>
                  <a:lnTo>
                    <a:pt x="3950831" y="1301512"/>
                  </a:lnTo>
                  <a:cubicBezTo>
                    <a:pt x="3942274" y="1303528"/>
                    <a:pt x="3935856" y="1305608"/>
                    <a:pt x="3921016" y="1309769"/>
                  </a:cubicBezTo>
                  <a:cubicBezTo>
                    <a:pt x="3883849" y="1310224"/>
                    <a:pt x="3844543" y="1310224"/>
                    <a:pt x="3804433" y="1310224"/>
                  </a:cubicBezTo>
                  <a:cubicBezTo>
                    <a:pt x="3764191" y="1310225"/>
                    <a:pt x="3723413" y="1310224"/>
                    <a:pt x="3682903" y="1310745"/>
                  </a:cubicBezTo>
                  <a:cubicBezTo>
                    <a:pt x="3674481" y="1312825"/>
                    <a:pt x="3665924" y="1315946"/>
                    <a:pt x="3655229" y="1319001"/>
                  </a:cubicBezTo>
                  <a:cubicBezTo>
                    <a:pt x="3646805" y="1316986"/>
                    <a:pt x="3638249" y="1313865"/>
                    <a:pt x="3623409" y="1310745"/>
                  </a:cubicBezTo>
                  <a:lnTo>
                    <a:pt x="3536239" y="1310744"/>
                  </a:lnTo>
                  <a:cubicBezTo>
                    <a:pt x="3529955" y="1312825"/>
                    <a:pt x="3517120" y="1315946"/>
                    <a:pt x="3506424" y="1319001"/>
                  </a:cubicBezTo>
                  <a:cubicBezTo>
                    <a:pt x="3495863" y="1315946"/>
                    <a:pt x="3485167" y="1313865"/>
                    <a:pt x="3474605" y="1310745"/>
                  </a:cubicBezTo>
                  <a:lnTo>
                    <a:pt x="3417115" y="1310745"/>
                  </a:lnTo>
                  <a:lnTo>
                    <a:pt x="3385430" y="1320106"/>
                  </a:lnTo>
                  <a:lnTo>
                    <a:pt x="3058008" y="1320106"/>
                  </a:lnTo>
                  <a:cubicBezTo>
                    <a:pt x="3051590" y="1322187"/>
                    <a:pt x="3045307" y="1324202"/>
                    <a:pt x="3036750" y="1326283"/>
                  </a:cubicBezTo>
                  <a:cubicBezTo>
                    <a:pt x="3034478" y="1327258"/>
                    <a:pt x="3030333" y="1329338"/>
                    <a:pt x="3026055" y="1329339"/>
                  </a:cubicBezTo>
                  <a:lnTo>
                    <a:pt x="2732725" y="1329338"/>
                  </a:lnTo>
                  <a:cubicBezTo>
                    <a:pt x="2724169" y="1331419"/>
                    <a:pt x="2715612" y="1334540"/>
                    <a:pt x="2702911" y="1337595"/>
                  </a:cubicBezTo>
                  <a:lnTo>
                    <a:pt x="2437257" y="1337595"/>
                  </a:lnTo>
                  <a:cubicBezTo>
                    <a:pt x="2424556" y="1341756"/>
                    <a:pt x="2418138" y="1343836"/>
                    <a:pt x="2407576" y="1346957"/>
                  </a:cubicBezTo>
                  <a:cubicBezTo>
                    <a:pt x="2399020" y="1344877"/>
                    <a:pt x="2388324" y="1341756"/>
                    <a:pt x="2375623" y="1338701"/>
                  </a:cubicBezTo>
                  <a:cubicBezTo>
                    <a:pt x="2367066" y="1341756"/>
                    <a:pt x="2356504" y="1343837"/>
                    <a:pt x="2345809" y="1346957"/>
                  </a:cubicBezTo>
                  <a:cubicBezTo>
                    <a:pt x="2337252" y="1344877"/>
                    <a:pt x="2326690" y="1341756"/>
                    <a:pt x="2315994" y="1338701"/>
                  </a:cubicBezTo>
                  <a:cubicBezTo>
                    <a:pt x="2309711" y="1340781"/>
                    <a:pt x="2301288" y="1342861"/>
                    <a:pt x="2288453" y="1346957"/>
                  </a:cubicBezTo>
                  <a:cubicBezTo>
                    <a:pt x="2263051" y="1346957"/>
                    <a:pt x="2228958" y="1347932"/>
                    <a:pt x="2194999" y="1347932"/>
                  </a:cubicBezTo>
                  <a:cubicBezTo>
                    <a:pt x="2188448" y="1351118"/>
                    <a:pt x="2182164" y="1353199"/>
                    <a:pt x="2169464" y="1356254"/>
                  </a:cubicBezTo>
                  <a:lnTo>
                    <a:pt x="1871856" y="1356254"/>
                  </a:lnTo>
                  <a:cubicBezTo>
                    <a:pt x="1859155" y="1360350"/>
                    <a:pt x="1852604" y="1362431"/>
                    <a:pt x="1844181" y="1365551"/>
                  </a:cubicBezTo>
                  <a:lnTo>
                    <a:pt x="1674119" y="1365551"/>
                  </a:lnTo>
                  <a:cubicBezTo>
                    <a:pt x="1655001" y="1369712"/>
                    <a:pt x="1638021" y="1372768"/>
                    <a:pt x="1623048" y="1375888"/>
                  </a:cubicBezTo>
                  <a:lnTo>
                    <a:pt x="1606068" y="1375889"/>
                  </a:lnTo>
                  <a:lnTo>
                    <a:pt x="1574248" y="1366591"/>
                  </a:lnTo>
                  <a:lnTo>
                    <a:pt x="1542295" y="1375888"/>
                  </a:lnTo>
                  <a:lnTo>
                    <a:pt x="1365950" y="1375888"/>
                  </a:lnTo>
                  <a:cubicBezTo>
                    <a:pt x="1355254" y="1378944"/>
                    <a:pt x="1344692" y="1382130"/>
                    <a:pt x="1327713" y="1387266"/>
                  </a:cubicBezTo>
                  <a:cubicBezTo>
                    <a:pt x="1310600" y="1384210"/>
                    <a:pt x="1291481" y="1380049"/>
                    <a:pt x="1272363" y="1376929"/>
                  </a:cubicBezTo>
                  <a:cubicBezTo>
                    <a:pt x="1265945" y="1378944"/>
                    <a:pt x="1257389" y="1381025"/>
                    <a:pt x="1246826" y="1385185"/>
                  </a:cubicBezTo>
                  <a:lnTo>
                    <a:pt x="1068342" y="1385186"/>
                  </a:lnTo>
                  <a:lnTo>
                    <a:pt x="1042806" y="1393442"/>
                  </a:lnTo>
                  <a:lnTo>
                    <a:pt x="885580" y="1393442"/>
                  </a:lnTo>
                  <a:cubicBezTo>
                    <a:pt x="874750" y="1390387"/>
                    <a:pt x="868467" y="1387266"/>
                    <a:pt x="860044" y="1385185"/>
                  </a:cubicBezTo>
                  <a:lnTo>
                    <a:pt x="683431" y="1385185"/>
                  </a:lnTo>
                  <a:cubicBezTo>
                    <a:pt x="662173" y="1378944"/>
                    <a:pt x="640915" y="1372768"/>
                    <a:pt x="619658" y="1365551"/>
                  </a:cubicBezTo>
                  <a:cubicBezTo>
                    <a:pt x="606957" y="1365551"/>
                    <a:pt x="590512" y="1366917"/>
                    <a:pt x="577678" y="1366917"/>
                  </a:cubicBezTo>
                  <a:cubicBezTo>
                    <a:pt x="571394" y="1366916"/>
                    <a:pt x="565912" y="1366591"/>
                    <a:pt x="562436" y="1365551"/>
                  </a:cubicBezTo>
                  <a:cubicBezTo>
                    <a:pt x="509225" y="1351118"/>
                    <a:pt x="424194" y="1351118"/>
                    <a:pt x="388096" y="1328363"/>
                  </a:cubicBezTo>
                  <a:cubicBezTo>
                    <a:pt x="375395" y="1332524"/>
                    <a:pt x="364566" y="1335580"/>
                    <a:pt x="354137" y="1338701"/>
                  </a:cubicBezTo>
                  <a:cubicBezTo>
                    <a:pt x="347587" y="1336620"/>
                    <a:pt x="341303" y="1333499"/>
                    <a:pt x="328601" y="1330444"/>
                  </a:cubicBezTo>
                  <a:lnTo>
                    <a:pt x="239293" y="1330444"/>
                  </a:lnTo>
                  <a:cubicBezTo>
                    <a:pt x="220040" y="1324203"/>
                    <a:pt x="205334" y="1320106"/>
                    <a:pt x="192499" y="1314905"/>
                  </a:cubicBezTo>
                  <a:lnTo>
                    <a:pt x="192499" y="1295271"/>
                  </a:lnTo>
                  <a:cubicBezTo>
                    <a:pt x="175519" y="1293191"/>
                    <a:pt x="158540" y="1292150"/>
                    <a:pt x="137282" y="1289095"/>
                  </a:cubicBezTo>
                  <a:cubicBezTo>
                    <a:pt x="135010" y="1285974"/>
                    <a:pt x="133004" y="1281813"/>
                    <a:pt x="128726" y="1276677"/>
                  </a:cubicBezTo>
                  <a:cubicBezTo>
                    <a:pt x="107468" y="1273557"/>
                    <a:pt x="81932" y="1269396"/>
                    <a:pt x="47973" y="1264260"/>
                  </a:cubicBezTo>
                  <a:lnTo>
                    <a:pt x="1179" y="1264260"/>
                  </a:lnTo>
                  <a:lnTo>
                    <a:pt x="0" y="1263901"/>
                  </a:lnTo>
                  <a:lnTo>
                    <a:pt x="10283" y="189805"/>
                  </a:lnTo>
                  <a:lnTo>
                    <a:pt x="20298" y="189255"/>
                  </a:lnTo>
                  <a:cubicBezTo>
                    <a:pt x="54257" y="184054"/>
                    <a:pt x="86210" y="177813"/>
                    <a:pt x="124448" y="170596"/>
                  </a:cubicBezTo>
                  <a:lnTo>
                    <a:pt x="181803" y="170596"/>
                  </a:lnTo>
                  <a:cubicBezTo>
                    <a:pt x="196777" y="163380"/>
                    <a:pt x="215762" y="155058"/>
                    <a:pt x="235014" y="145826"/>
                  </a:cubicBezTo>
                  <a:cubicBezTo>
                    <a:pt x="311622" y="133409"/>
                    <a:pt x="392374" y="119951"/>
                    <a:pt x="477405" y="106558"/>
                  </a:cubicBezTo>
                  <a:cubicBezTo>
                    <a:pt x="483689" y="108573"/>
                    <a:pt x="494385" y="111694"/>
                    <a:pt x="504947" y="114815"/>
                  </a:cubicBezTo>
                  <a:cubicBezTo>
                    <a:pt x="508824" y="115075"/>
                    <a:pt x="512433" y="115140"/>
                    <a:pt x="515910" y="115140"/>
                  </a:cubicBezTo>
                  <a:cubicBezTo>
                    <a:pt x="555484" y="115140"/>
                    <a:pt x="565244" y="99991"/>
                    <a:pt x="598400" y="96221"/>
                  </a:cubicBezTo>
                  <a:cubicBezTo>
                    <a:pt x="628215" y="92060"/>
                    <a:pt x="658029" y="88939"/>
                    <a:pt x="691988" y="83803"/>
                  </a:cubicBezTo>
                  <a:cubicBezTo>
                    <a:pt x="694261" y="80682"/>
                    <a:pt x="696266" y="76521"/>
                    <a:pt x="700544" y="71385"/>
                  </a:cubicBezTo>
                  <a:cubicBezTo>
                    <a:pt x="710037" y="68070"/>
                    <a:pt x="718459" y="66769"/>
                    <a:pt x="726214" y="66769"/>
                  </a:cubicBezTo>
                  <a:cubicBezTo>
                    <a:pt x="742792" y="66769"/>
                    <a:pt x="756295" y="72621"/>
                    <a:pt x="770735" y="77627"/>
                  </a:cubicBezTo>
                  <a:lnTo>
                    <a:pt x="976894" y="77627"/>
                  </a:lnTo>
                  <a:cubicBezTo>
                    <a:pt x="981039" y="77627"/>
                    <a:pt x="985317" y="75546"/>
                    <a:pt x="993874" y="72360"/>
                  </a:cubicBezTo>
                  <a:lnTo>
                    <a:pt x="993873" y="44535"/>
                  </a:lnTo>
                  <a:cubicBezTo>
                    <a:pt x="1007510" y="40634"/>
                    <a:pt x="1021281" y="39724"/>
                    <a:pt x="1034651" y="39724"/>
                  </a:cubicBezTo>
                  <a:cubicBezTo>
                    <a:pt x="1046148" y="39724"/>
                    <a:pt x="1057513" y="40374"/>
                    <a:pt x="1068342" y="40374"/>
                  </a:cubicBezTo>
                  <a:cubicBezTo>
                    <a:pt x="1081043" y="40374"/>
                    <a:pt x="1094413" y="39464"/>
                    <a:pt x="1107783" y="39464"/>
                  </a:cubicBezTo>
                  <a:cubicBezTo>
                    <a:pt x="1118879" y="39464"/>
                    <a:pt x="1129976" y="40114"/>
                    <a:pt x="1140538" y="42454"/>
                  </a:cubicBezTo>
                  <a:cubicBezTo>
                    <a:pt x="1129842" y="47590"/>
                    <a:pt x="1121420" y="52791"/>
                    <a:pt x="1112863" y="57928"/>
                  </a:cubicBezTo>
                  <a:cubicBezTo>
                    <a:pt x="1110858" y="58968"/>
                    <a:pt x="1112863" y="61048"/>
                    <a:pt x="1112863" y="62023"/>
                  </a:cubicBezTo>
                  <a:cubicBezTo>
                    <a:pt x="1128238" y="64819"/>
                    <a:pt x="1136661" y="66379"/>
                    <a:pt x="1144683" y="66379"/>
                  </a:cubicBezTo>
                  <a:cubicBezTo>
                    <a:pt x="1154710" y="66379"/>
                    <a:pt x="1164068" y="64104"/>
                    <a:pt x="1185192" y="58968"/>
                  </a:cubicBezTo>
                  <a:lnTo>
                    <a:pt x="1270223" y="58968"/>
                  </a:lnTo>
                  <a:cubicBezTo>
                    <a:pt x="1280919" y="55847"/>
                    <a:pt x="1291481" y="53767"/>
                    <a:pt x="1304182" y="50711"/>
                  </a:cubicBezTo>
                  <a:cubicBezTo>
                    <a:pt x="1317017" y="52791"/>
                    <a:pt x="1331857" y="55847"/>
                    <a:pt x="1342419" y="58968"/>
                  </a:cubicBezTo>
                  <a:cubicBezTo>
                    <a:pt x="1378651" y="58968"/>
                    <a:pt x="1387207" y="49671"/>
                    <a:pt x="1412744" y="44535"/>
                  </a:cubicBezTo>
                  <a:cubicBezTo>
                    <a:pt x="1397769" y="42454"/>
                    <a:pt x="1387207" y="41349"/>
                    <a:pt x="1376512" y="40374"/>
                  </a:cubicBezTo>
                  <a:cubicBezTo>
                    <a:pt x="1367955" y="38293"/>
                    <a:pt x="1361671" y="37253"/>
                    <a:pt x="1353115" y="36278"/>
                  </a:cubicBezTo>
                  <a:cubicBezTo>
                    <a:pt x="1355254" y="35173"/>
                    <a:pt x="1357393" y="33092"/>
                    <a:pt x="1359532" y="33092"/>
                  </a:cubicBezTo>
                  <a:cubicBezTo>
                    <a:pt x="1412744" y="31012"/>
                    <a:pt x="1465687" y="30036"/>
                    <a:pt x="1516759" y="28996"/>
                  </a:cubicBezTo>
                  <a:cubicBezTo>
                    <a:pt x="1527455" y="25941"/>
                    <a:pt x="1540289" y="23860"/>
                    <a:pt x="1554996" y="19699"/>
                  </a:cubicBezTo>
                  <a:cubicBezTo>
                    <a:pt x="1569970" y="22755"/>
                    <a:pt x="1586950" y="25941"/>
                    <a:pt x="1604063" y="28996"/>
                  </a:cubicBezTo>
                  <a:cubicBezTo>
                    <a:pt x="1617833" y="28151"/>
                    <a:pt x="1626122" y="20414"/>
                    <a:pt x="1645910" y="20414"/>
                  </a:cubicBezTo>
                  <a:cubicBezTo>
                    <a:pt x="1650321" y="20414"/>
                    <a:pt x="1655402" y="20805"/>
                    <a:pt x="1661284" y="21780"/>
                  </a:cubicBezTo>
                  <a:cubicBezTo>
                    <a:pt x="1680537" y="24835"/>
                    <a:pt x="1680537" y="30037"/>
                    <a:pt x="1671980" y="37253"/>
                  </a:cubicBezTo>
                  <a:cubicBezTo>
                    <a:pt x="1657809" y="39659"/>
                    <a:pt x="1642968" y="40374"/>
                    <a:pt x="1627860" y="40374"/>
                  </a:cubicBezTo>
                  <a:cubicBezTo>
                    <a:pt x="1608073" y="40374"/>
                    <a:pt x="1587885" y="39203"/>
                    <a:pt x="1568098" y="39203"/>
                  </a:cubicBezTo>
                  <a:cubicBezTo>
                    <a:pt x="1564489" y="39203"/>
                    <a:pt x="1560879" y="39204"/>
                    <a:pt x="1557269" y="39333"/>
                  </a:cubicBezTo>
                  <a:cubicBezTo>
                    <a:pt x="1523177" y="40374"/>
                    <a:pt x="1489217" y="40374"/>
                    <a:pt x="1446702" y="40374"/>
                  </a:cubicBezTo>
                  <a:cubicBezTo>
                    <a:pt x="1444429" y="44535"/>
                    <a:pt x="1442424" y="50711"/>
                    <a:pt x="1440285" y="54872"/>
                  </a:cubicBezTo>
                  <a:cubicBezTo>
                    <a:pt x="1454055" y="57927"/>
                    <a:pt x="1467291" y="58708"/>
                    <a:pt x="1479859" y="58708"/>
                  </a:cubicBezTo>
                  <a:cubicBezTo>
                    <a:pt x="1492694" y="58708"/>
                    <a:pt x="1504994" y="57927"/>
                    <a:pt x="1516759" y="57927"/>
                  </a:cubicBezTo>
                  <a:lnTo>
                    <a:pt x="1536011" y="51686"/>
                  </a:lnTo>
                  <a:cubicBezTo>
                    <a:pt x="1546841" y="49671"/>
                    <a:pt x="1557135" y="48891"/>
                    <a:pt x="1567162" y="48891"/>
                  </a:cubicBezTo>
                  <a:cubicBezTo>
                    <a:pt x="1592297" y="48891"/>
                    <a:pt x="1615159" y="53962"/>
                    <a:pt x="1638021" y="56952"/>
                  </a:cubicBezTo>
                  <a:cubicBezTo>
                    <a:pt x="1644305" y="54872"/>
                    <a:pt x="1652862" y="52791"/>
                    <a:pt x="1661284" y="49671"/>
                  </a:cubicBezTo>
                  <a:lnTo>
                    <a:pt x="1876134" y="49671"/>
                  </a:lnTo>
                  <a:cubicBezTo>
                    <a:pt x="1899397" y="41349"/>
                    <a:pt x="1929212" y="30037"/>
                    <a:pt x="1961165" y="18659"/>
                  </a:cubicBezTo>
                  <a:cubicBezTo>
                    <a:pt x="1969588" y="26916"/>
                    <a:pt x="1975871" y="32117"/>
                    <a:pt x="1984428" y="39334"/>
                  </a:cubicBezTo>
                  <a:lnTo>
                    <a:pt x="2103418" y="39334"/>
                  </a:lnTo>
                  <a:cubicBezTo>
                    <a:pt x="2122670" y="44535"/>
                    <a:pt x="2133232" y="46615"/>
                    <a:pt x="2148206" y="50711"/>
                  </a:cubicBezTo>
                  <a:cubicBezTo>
                    <a:pt x="2165185" y="47590"/>
                    <a:pt x="2180025" y="44535"/>
                    <a:pt x="2201283" y="41349"/>
                  </a:cubicBezTo>
                  <a:lnTo>
                    <a:pt x="2320273" y="41349"/>
                  </a:lnTo>
                  <a:cubicBezTo>
                    <a:pt x="2330969" y="44535"/>
                    <a:pt x="2337252" y="46615"/>
                    <a:pt x="2343803" y="48631"/>
                  </a:cubicBezTo>
                  <a:cubicBezTo>
                    <a:pt x="2367066" y="38293"/>
                    <a:pt x="2411721" y="40374"/>
                    <a:pt x="2439396" y="31012"/>
                  </a:cubicBezTo>
                  <a:cubicBezTo>
                    <a:pt x="2443006" y="29711"/>
                    <a:pt x="2450359" y="29386"/>
                    <a:pt x="2459049" y="29386"/>
                  </a:cubicBezTo>
                  <a:cubicBezTo>
                    <a:pt x="2470815" y="29386"/>
                    <a:pt x="2484853" y="30037"/>
                    <a:pt x="2494612" y="30037"/>
                  </a:cubicBezTo>
                  <a:cubicBezTo>
                    <a:pt x="2503169" y="33092"/>
                    <a:pt x="2509587" y="35173"/>
                    <a:pt x="2518009" y="37253"/>
                  </a:cubicBezTo>
                  <a:cubicBezTo>
                    <a:pt x="2529641" y="39464"/>
                    <a:pt x="2540470" y="40309"/>
                    <a:pt x="2550765" y="40309"/>
                  </a:cubicBezTo>
                  <a:cubicBezTo>
                    <a:pt x="2574563" y="40309"/>
                    <a:pt x="2595687" y="35693"/>
                    <a:pt x="2617880" y="32117"/>
                  </a:cubicBezTo>
                  <a:cubicBezTo>
                    <a:pt x="2626437" y="34197"/>
                    <a:pt x="2632854" y="36278"/>
                    <a:pt x="2641411" y="39334"/>
                  </a:cubicBezTo>
                  <a:cubicBezTo>
                    <a:pt x="2651973" y="36278"/>
                    <a:pt x="2662668" y="34197"/>
                    <a:pt x="2673230" y="31012"/>
                  </a:cubicBezTo>
                  <a:lnTo>
                    <a:pt x="2819895" y="31012"/>
                  </a:lnTo>
                  <a:cubicBezTo>
                    <a:pt x="2830457" y="33092"/>
                    <a:pt x="2841153" y="36278"/>
                    <a:pt x="2851715" y="40374"/>
                  </a:cubicBezTo>
                  <a:cubicBezTo>
                    <a:pt x="2855859" y="40829"/>
                    <a:pt x="2859603" y="41024"/>
                    <a:pt x="2863213" y="41024"/>
                  </a:cubicBezTo>
                  <a:cubicBezTo>
                    <a:pt x="2885139" y="41024"/>
                    <a:pt x="2896637" y="33742"/>
                    <a:pt x="2911209" y="31012"/>
                  </a:cubicBezTo>
                  <a:lnTo>
                    <a:pt x="3089827" y="31012"/>
                  </a:lnTo>
                  <a:cubicBezTo>
                    <a:pt x="3098250" y="33092"/>
                    <a:pt x="3104802" y="35173"/>
                    <a:pt x="3115363" y="39333"/>
                  </a:cubicBezTo>
                  <a:cubicBezTo>
                    <a:pt x="3123786" y="37253"/>
                    <a:pt x="3134482" y="35173"/>
                    <a:pt x="3147317" y="31012"/>
                  </a:cubicBezTo>
                  <a:lnTo>
                    <a:pt x="3211090" y="31012"/>
                  </a:lnTo>
                  <a:cubicBezTo>
                    <a:pt x="3219513" y="34197"/>
                    <a:pt x="3225796" y="36278"/>
                    <a:pt x="3236626" y="39333"/>
                  </a:cubicBezTo>
                  <a:cubicBezTo>
                    <a:pt x="3245049" y="36278"/>
                    <a:pt x="3255611" y="34197"/>
                    <a:pt x="3266307" y="31012"/>
                  </a:cubicBezTo>
                  <a:cubicBezTo>
                    <a:pt x="3289169" y="36603"/>
                    <a:pt x="3300934" y="39464"/>
                    <a:pt x="3312298" y="39464"/>
                  </a:cubicBezTo>
                  <a:cubicBezTo>
                    <a:pt x="3324331" y="39464"/>
                    <a:pt x="3335962" y="36408"/>
                    <a:pt x="3359894" y="30037"/>
                  </a:cubicBezTo>
                  <a:lnTo>
                    <a:pt x="3415110" y="30037"/>
                  </a:lnTo>
                  <a:cubicBezTo>
                    <a:pt x="3427945" y="26916"/>
                    <a:pt x="3436368" y="24835"/>
                    <a:pt x="3446930" y="21780"/>
                  </a:cubicBezTo>
                  <a:cubicBezTo>
                    <a:pt x="3455487" y="24835"/>
                    <a:pt x="3461904" y="26916"/>
                    <a:pt x="3472466" y="30036"/>
                  </a:cubicBezTo>
                  <a:lnTo>
                    <a:pt x="3591456" y="30037"/>
                  </a:lnTo>
                  <a:cubicBezTo>
                    <a:pt x="3602151" y="26916"/>
                    <a:pt x="3616992" y="23860"/>
                    <a:pt x="3638249" y="19699"/>
                  </a:cubicBezTo>
                  <a:cubicBezTo>
                    <a:pt x="3653223" y="22755"/>
                    <a:pt x="3668063" y="25941"/>
                    <a:pt x="3687182" y="30037"/>
                  </a:cubicBezTo>
                  <a:lnTo>
                    <a:pt x="3738254" y="30037"/>
                  </a:lnTo>
                  <a:cubicBezTo>
                    <a:pt x="3754164" y="33157"/>
                    <a:pt x="3764191" y="39789"/>
                    <a:pt x="3784379" y="39789"/>
                  </a:cubicBezTo>
                  <a:cubicBezTo>
                    <a:pt x="3791064" y="39789"/>
                    <a:pt x="3798818" y="39073"/>
                    <a:pt x="3808311" y="37253"/>
                  </a:cubicBezTo>
                  <a:cubicBezTo>
                    <a:pt x="3810450" y="35173"/>
                    <a:pt x="3816867" y="28996"/>
                    <a:pt x="3823285" y="23860"/>
                  </a:cubicBezTo>
                  <a:cubicBezTo>
                    <a:pt x="3835050" y="21520"/>
                    <a:pt x="3847083" y="20935"/>
                    <a:pt x="3859115" y="20935"/>
                  </a:cubicBezTo>
                  <a:cubicBezTo>
                    <a:pt x="3872218" y="20935"/>
                    <a:pt x="3885186" y="21650"/>
                    <a:pt x="3897754" y="21650"/>
                  </a:cubicBezTo>
                  <a:cubicBezTo>
                    <a:pt x="3904973" y="21650"/>
                    <a:pt x="3912059" y="21390"/>
                    <a:pt x="3918877" y="20675"/>
                  </a:cubicBezTo>
                  <a:cubicBezTo>
                    <a:pt x="3933851" y="24835"/>
                    <a:pt x="3944414" y="27956"/>
                    <a:pt x="3959253" y="32117"/>
                  </a:cubicBezTo>
                  <a:cubicBezTo>
                    <a:pt x="3974094" y="30037"/>
                    <a:pt x="3991073" y="26916"/>
                    <a:pt x="4006047" y="23860"/>
                  </a:cubicBezTo>
                  <a:lnTo>
                    <a:pt x="4003908" y="22755"/>
                  </a:lnTo>
                  <a:cubicBezTo>
                    <a:pt x="4008053" y="22755"/>
                    <a:pt x="4012331" y="21780"/>
                    <a:pt x="4016609" y="21780"/>
                  </a:cubicBezTo>
                  <a:cubicBezTo>
                    <a:pt x="4024096" y="21260"/>
                    <a:pt x="4031583" y="21000"/>
                    <a:pt x="4038937" y="21000"/>
                  </a:cubicBezTo>
                  <a:cubicBezTo>
                    <a:pt x="4046423" y="21000"/>
                    <a:pt x="4053910" y="21260"/>
                    <a:pt x="4061398" y="21780"/>
                  </a:cubicBezTo>
                  <a:cubicBezTo>
                    <a:pt x="4068884" y="21780"/>
                    <a:pt x="4078644" y="21520"/>
                    <a:pt x="4087067" y="21520"/>
                  </a:cubicBezTo>
                  <a:cubicBezTo>
                    <a:pt x="4095089" y="21520"/>
                    <a:pt x="4101773" y="21780"/>
                    <a:pt x="4103912" y="22755"/>
                  </a:cubicBezTo>
                  <a:cubicBezTo>
                    <a:pt x="4129315" y="37253"/>
                    <a:pt x="4193088" y="23860"/>
                    <a:pt x="4216485" y="39333"/>
                  </a:cubicBezTo>
                  <a:cubicBezTo>
                    <a:pt x="4239881" y="37253"/>
                    <a:pt x="4229186" y="28996"/>
                    <a:pt x="4237742" y="24835"/>
                  </a:cubicBezTo>
                  <a:cubicBezTo>
                    <a:pt x="4246567" y="21520"/>
                    <a:pt x="4256995" y="20804"/>
                    <a:pt x="4267958" y="20805"/>
                  </a:cubicBezTo>
                  <a:cubicBezTo>
                    <a:pt x="4276247" y="20805"/>
                    <a:pt x="4284670" y="21260"/>
                    <a:pt x="4292691" y="21260"/>
                  </a:cubicBezTo>
                  <a:cubicBezTo>
                    <a:pt x="4297103" y="21260"/>
                    <a:pt x="4301516" y="21130"/>
                    <a:pt x="4305660" y="20675"/>
                  </a:cubicBezTo>
                  <a:cubicBezTo>
                    <a:pt x="4316490" y="17619"/>
                    <a:pt x="4329191" y="14498"/>
                    <a:pt x="4337747" y="12418"/>
                  </a:cubicBezTo>
                  <a:lnTo>
                    <a:pt x="4371706" y="12418"/>
                  </a:lnTo>
                  <a:cubicBezTo>
                    <a:pt x="4377990" y="17619"/>
                    <a:pt x="4382268" y="22755"/>
                    <a:pt x="4388685" y="27956"/>
                  </a:cubicBezTo>
                  <a:cubicBezTo>
                    <a:pt x="4392964" y="28996"/>
                    <a:pt x="4394969" y="28996"/>
                    <a:pt x="4399248" y="30036"/>
                  </a:cubicBezTo>
                  <a:cubicBezTo>
                    <a:pt x="4405665" y="23860"/>
                    <a:pt x="4414221" y="18659"/>
                    <a:pt x="4422778" y="12418"/>
                  </a:cubicBezTo>
                  <a:lnTo>
                    <a:pt x="4488557" y="12418"/>
                  </a:lnTo>
                  <a:cubicBezTo>
                    <a:pt x="4496979" y="15603"/>
                    <a:pt x="4503530" y="17619"/>
                    <a:pt x="4514092" y="20675"/>
                  </a:cubicBezTo>
                  <a:cubicBezTo>
                    <a:pt x="4522515" y="17619"/>
                    <a:pt x="4533211" y="15603"/>
                    <a:pt x="4546046" y="12418"/>
                  </a:cubicBezTo>
                  <a:lnTo>
                    <a:pt x="4635355" y="12418"/>
                  </a:lnTo>
                  <a:cubicBezTo>
                    <a:pt x="4645783" y="15603"/>
                    <a:pt x="4660757" y="19699"/>
                    <a:pt x="4673592" y="23860"/>
                  </a:cubicBezTo>
                  <a:cubicBezTo>
                    <a:pt x="4677870" y="32117"/>
                    <a:pt x="4684154" y="41349"/>
                    <a:pt x="4688298" y="50711"/>
                  </a:cubicBezTo>
                  <a:cubicBezTo>
                    <a:pt x="4716108" y="40374"/>
                    <a:pt x="4754344" y="36278"/>
                    <a:pt x="4735092" y="21780"/>
                  </a:cubicBezTo>
                  <a:lnTo>
                    <a:pt x="4894591" y="21780"/>
                  </a:lnTo>
                  <a:cubicBezTo>
                    <a:pt x="4905153" y="18659"/>
                    <a:pt x="4917988" y="16579"/>
                    <a:pt x="4932828" y="12418"/>
                  </a:cubicBezTo>
                  <a:lnTo>
                    <a:pt x="5019998" y="12418"/>
                  </a:lnTo>
                  <a:cubicBezTo>
                    <a:pt x="5026416" y="14498"/>
                    <a:pt x="5036978" y="17619"/>
                    <a:pt x="5049679" y="20675"/>
                  </a:cubicBezTo>
                  <a:cubicBezTo>
                    <a:pt x="5058235" y="17619"/>
                    <a:pt x="5068931" y="15603"/>
                    <a:pt x="5081632" y="12418"/>
                  </a:cubicBezTo>
                  <a:lnTo>
                    <a:pt x="5136982" y="12418"/>
                  </a:lnTo>
                  <a:cubicBezTo>
                    <a:pt x="5151823" y="8322"/>
                    <a:pt x="5166663" y="4161"/>
                    <a:pt x="5183776" y="0"/>
                  </a:cubicBezTo>
                  <a:cubicBezTo>
                    <a:pt x="5202761" y="5266"/>
                    <a:pt x="5217735" y="8322"/>
                    <a:pt x="5230436" y="11443"/>
                  </a:cubicBezTo>
                  <a:lnTo>
                    <a:pt x="5704389" y="11443"/>
                  </a:lnTo>
                  <a:cubicBezTo>
                    <a:pt x="5717224" y="8322"/>
                    <a:pt x="5727919" y="5266"/>
                    <a:pt x="5736476" y="2081"/>
                  </a:cubicBezTo>
                  <a:cubicBezTo>
                    <a:pt x="5770034" y="2081"/>
                    <a:pt x="5791559" y="13068"/>
                    <a:pt x="5825518" y="13068"/>
                  </a:cubicBezTo>
                  <a:cubicBezTo>
                    <a:pt x="5834475" y="13068"/>
                    <a:pt x="5844235" y="12353"/>
                    <a:pt x="5855465" y="10337"/>
                  </a:cubicBezTo>
                  <a:cubicBezTo>
                    <a:pt x="5857471" y="9362"/>
                    <a:pt x="5870306" y="6241"/>
                    <a:pt x="5883007" y="3186"/>
                  </a:cubicBezTo>
                  <a:lnTo>
                    <a:pt x="6027532" y="3186"/>
                  </a:lnTo>
                  <a:cubicBezTo>
                    <a:pt x="6038228" y="5266"/>
                    <a:pt x="6078604" y="11443"/>
                    <a:pt x="6089300" y="11443"/>
                  </a:cubicBezTo>
                  <a:cubicBezTo>
                    <a:pt x="6099862" y="8322"/>
                    <a:pt x="6110558" y="5266"/>
                    <a:pt x="6121120" y="3186"/>
                  </a:cubicBezTo>
                  <a:cubicBezTo>
                    <a:pt x="6131815" y="5266"/>
                    <a:pt x="6140238" y="8322"/>
                    <a:pt x="6150800" y="11443"/>
                  </a:cubicBezTo>
                  <a:cubicBezTo>
                    <a:pt x="6159357" y="9362"/>
                    <a:pt x="6165774" y="7282"/>
                    <a:pt x="6176336" y="3186"/>
                  </a:cubicBezTo>
                  <a:lnTo>
                    <a:pt x="6242382" y="3186"/>
                  </a:lnTo>
                  <a:cubicBezTo>
                    <a:pt x="6250805" y="6241"/>
                    <a:pt x="6257089" y="8322"/>
                    <a:pt x="6267784" y="11443"/>
                  </a:cubicBezTo>
                  <a:cubicBezTo>
                    <a:pt x="6276341" y="8322"/>
                    <a:pt x="6286903" y="6241"/>
                    <a:pt x="6297599" y="3186"/>
                  </a:cubicBezTo>
                  <a:cubicBezTo>
                    <a:pt x="6308161" y="6241"/>
                    <a:pt x="6316717" y="8322"/>
                    <a:pt x="6329418" y="11443"/>
                  </a:cubicBezTo>
                  <a:lnTo>
                    <a:pt x="6473944" y="11443"/>
                  </a:lnTo>
                  <a:cubicBezTo>
                    <a:pt x="6486779" y="14498"/>
                    <a:pt x="6497474" y="17619"/>
                    <a:pt x="6508036" y="21780"/>
                  </a:cubicBezTo>
                  <a:lnTo>
                    <a:pt x="6565392" y="21780"/>
                  </a:lnTo>
                  <a:cubicBezTo>
                    <a:pt x="6575954" y="23860"/>
                    <a:pt x="6586650" y="26916"/>
                    <a:pt x="6597212" y="30036"/>
                  </a:cubicBezTo>
                  <a:cubicBezTo>
                    <a:pt x="6607907" y="26916"/>
                    <a:pt x="6618469" y="23860"/>
                    <a:pt x="6635449" y="19699"/>
                  </a:cubicBezTo>
                  <a:cubicBezTo>
                    <a:pt x="6650423" y="22755"/>
                    <a:pt x="6665263" y="24835"/>
                    <a:pt x="6692938" y="30037"/>
                  </a:cubicBezTo>
                  <a:lnTo>
                    <a:pt x="6773824" y="30037"/>
                  </a:lnTo>
                  <a:cubicBezTo>
                    <a:pt x="6780108" y="27956"/>
                    <a:pt x="6790804" y="24835"/>
                    <a:pt x="6801366" y="21780"/>
                  </a:cubicBezTo>
                  <a:cubicBezTo>
                    <a:pt x="6816774" y="21780"/>
                    <a:pt x="6829258" y="21910"/>
                    <a:pt x="6840578" y="22378"/>
                  </a:cubicBezTo>
                  <a:lnTo>
                    <a:pt x="6870178" y="24792"/>
                  </a:lnTo>
                  <a:close/>
                </a:path>
              </a:pathLst>
            </a:custGeom>
            <a:solidFill>
              <a:srgbClr val="E9BD0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224" name="Shape 224"/>
        <p:cNvGrpSpPr/>
        <p:nvPr/>
      </p:nvGrpSpPr>
      <p:grpSpPr>
        <a:xfrm>
          <a:off x="0" y="0"/>
          <a:ext cx="0" cy="0"/>
          <a:chOff x="0" y="0"/>
          <a:chExt cx="0" cy="0"/>
        </a:xfrm>
      </p:grpSpPr>
      <p:pic>
        <p:nvPicPr>
          <p:cNvPr id="225" name="Google Shape;225;p12"/>
          <p:cNvPicPr preferRelativeResize="0"/>
          <p:nvPr/>
        </p:nvPicPr>
        <p:blipFill rotWithShape="1">
          <a:blip r:embed="rId2">
            <a:alphaModFix amt="70000"/>
          </a:blip>
          <a:srcRect b="5553" l="9321" r="0" t="0"/>
          <a:stretch/>
        </p:blipFill>
        <p:spPr>
          <a:xfrm>
            <a:off x="0" y="381000"/>
            <a:ext cx="5258274" cy="6477002"/>
          </a:xfrm>
          <a:prstGeom prst="rect">
            <a:avLst/>
          </a:prstGeom>
          <a:noFill/>
          <a:ln>
            <a:noFill/>
          </a:ln>
        </p:spPr>
      </p:pic>
      <p:sp>
        <p:nvSpPr>
          <p:cNvPr id="226" name="Google Shape;226;p12"/>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27" name="Google Shape;227;p12"/>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28" name="Google Shape;228;p12"/>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29" name="Google Shape;229;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0" name="Google Shape;230;p12"/>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31" name="Google Shape;231;p12"/>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32" name="Google Shape;232;p12"/>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1">
  <p:cSld name="CUSTOM_8_1">
    <p:spTree>
      <p:nvGrpSpPr>
        <p:cNvPr id="233" name="Shape 233"/>
        <p:cNvGrpSpPr/>
        <p:nvPr/>
      </p:nvGrpSpPr>
      <p:grpSpPr>
        <a:xfrm>
          <a:off x="0" y="0"/>
          <a:ext cx="0" cy="0"/>
          <a:chOff x="0" y="0"/>
          <a:chExt cx="0" cy="0"/>
        </a:xfrm>
      </p:grpSpPr>
      <p:pic>
        <p:nvPicPr>
          <p:cNvPr id="234" name="Google Shape;234;p13"/>
          <p:cNvPicPr preferRelativeResize="0"/>
          <p:nvPr/>
        </p:nvPicPr>
        <p:blipFill rotWithShape="1">
          <a:blip r:embed="rId2">
            <a:alphaModFix/>
          </a:blip>
          <a:srcRect b="46215" l="48355" r="32154" t="13223"/>
          <a:stretch/>
        </p:blipFill>
        <p:spPr>
          <a:xfrm>
            <a:off x="0" y="192675"/>
            <a:ext cx="4556313" cy="6472648"/>
          </a:xfrm>
          <a:custGeom>
            <a:rect b="b" l="l" r="r" t="t"/>
            <a:pathLst>
              <a:path extrusionOk="0" h="6472648" w="4556313">
                <a:moveTo>
                  <a:pt x="2223295" y="6061251"/>
                </a:moveTo>
                <a:lnTo>
                  <a:pt x="2206868" y="6089401"/>
                </a:lnTo>
                <a:lnTo>
                  <a:pt x="2206870" y="6089400"/>
                </a:lnTo>
                <a:lnTo>
                  <a:pt x="2223297" y="6061251"/>
                </a:lnTo>
                <a:close/>
                <a:moveTo>
                  <a:pt x="2253793" y="5919210"/>
                </a:moveTo>
                <a:lnTo>
                  <a:pt x="2216316" y="5937188"/>
                </a:lnTo>
                <a:lnTo>
                  <a:pt x="2170626" y="5973339"/>
                </a:lnTo>
                <a:lnTo>
                  <a:pt x="2170624" y="5973340"/>
                </a:lnTo>
                <a:lnTo>
                  <a:pt x="2216314" y="5937189"/>
                </a:lnTo>
                <a:lnTo>
                  <a:pt x="2253790" y="5919213"/>
                </a:lnTo>
                <a:lnTo>
                  <a:pt x="2287775" y="5947364"/>
                </a:lnTo>
                <a:lnTo>
                  <a:pt x="2312316" y="5974429"/>
                </a:lnTo>
                <a:lnTo>
                  <a:pt x="2284285" y="6018383"/>
                </a:lnTo>
                <a:lnTo>
                  <a:pt x="2268987" y="6047718"/>
                </a:lnTo>
                <a:lnTo>
                  <a:pt x="2268989" y="6047717"/>
                </a:lnTo>
                <a:lnTo>
                  <a:pt x="2284288" y="6018381"/>
                </a:lnTo>
                <a:lnTo>
                  <a:pt x="2312319" y="5974426"/>
                </a:lnTo>
                <a:lnTo>
                  <a:pt x="2287778" y="5947361"/>
                </a:lnTo>
                <a:close/>
                <a:moveTo>
                  <a:pt x="2438918" y="5717432"/>
                </a:moveTo>
                <a:lnTo>
                  <a:pt x="2436557" y="5749020"/>
                </a:lnTo>
                <a:lnTo>
                  <a:pt x="2481036" y="5798513"/>
                </a:lnTo>
                <a:lnTo>
                  <a:pt x="2437788" y="5749023"/>
                </a:lnTo>
                <a:close/>
                <a:moveTo>
                  <a:pt x="2534913" y="5668867"/>
                </a:moveTo>
                <a:lnTo>
                  <a:pt x="2535022" y="5668915"/>
                </a:lnTo>
                <a:lnTo>
                  <a:pt x="2535022" y="5668913"/>
                </a:lnTo>
                <a:close/>
                <a:moveTo>
                  <a:pt x="2495185" y="5652022"/>
                </a:moveTo>
                <a:lnTo>
                  <a:pt x="2471775" y="5658839"/>
                </a:lnTo>
                <a:lnTo>
                  <a:pt x="2462329" y="5683631"/>
                </a:lnTo>
                <a:lnTo>
                  <a:pt x="2438919" y="5717413"/>
                </a:lnTo>
                <a:lnTo>
                  <a:pt x="2462329" y="5683632"/>
                </a:lnTo>
                <a:lnTo>
                  <a:pt x="2472905" y="5658839"/>
                </a:lnTo>
                <a:lnTo>
                  <a:pt x="2495647" y="5652219"/>
                </a:lnTo>
                <a:close/>
                <a:moveTo>
                  <a:pt x="2458834" y="5337523"/>
                </a:moveTo>
                <a:lnTo>
                  <a:pt x="2458775" y="5337547"/>
                </a:lnTo>
                <a:lnTo>
                  <a:pt x="2458835" y="5337523"/>
                </a:lnTo>
                <a:close/>
                <a:moveTo>
                  <a:pt x="2393348" y="5333030"/>
                </a:moveTo>
                <a:lnTo>
                  <a:pt x="2430705" y="5348783"/>
                </a:lnTo>
                <a:lnTo>
                  <a:pt x="2431323" y="5348536"/>
                </a:lnTo>
                <a:close/>
                <a:moveTo>
                  <a:pt x="1672541" y="5308185"/>
                </a:moveTo>
                <a:lnTo>
                  <a:pt x="1592864" y="5310457"/>
                </a:lnTo>
                <a:lnTo>
                  <a:pt x="1584752" y="5570829"/>
                </a:lnTo>
                <a:lnTo>
                  <a:pt x="1568323" y="5903406"/>
                </a:lnTo>
                <a:lnTo>
                  <a:pt x="1495629" y="5948546"/>
                </a:lnTo>
                <a:lnTo>
                  <a:pt x="1452300" y="5956349"/>
                </a:lnTo>
                <a:lnTo>
                  <a:pt x="1404247" y="5939459"/>
                </a:lnTo>
                <a:lnTo>
                  <a:pt x="1452300" y="5956350"/>
                </a:lnTo>
                <a:lnTo>
                  <a:pt x="1495629" y="5948547"/>
                </a:lnTo>
                <a:lnTo>
                  <a:pt x="1568325" y="5903406"/>
                </a:lnTo>
                <a:lnTo>
                  <a:pt x="1584752" y="5570833"/>
                </a:lnTo>
                <a:lnTo>
                  <a:pt x="1594096" y="5310461"/>
                </a:lnTo>
                <a:lnTo>
                  <a:pt x="1672541" y="5308190"/>
                </a:lnTo>
                <a:close/>
                <a:moveTo>
                  <a:pt x="2250299" y="5277764"/>
                </a:moveTo>
                <a:lnTo>
                  <a:pt x="2250301" y="5277767"/>
                </a:lnTo>
                <a:lnTo>
                  <a:pt x="2311188" y="5291299"/>
                </a:lnTo>
                <a:lnTo>
                  <a:pt x="2361602" y="5331896"/>
                </a:lnTo>
                <a:lnTo>
                  <a:pt x="2361540" y="5331931"/>
                </a:lnTo>
                <a:lnTo>
                  <a:pt x="2393121" y="5332976"/>
                </a:lnTo>
                <a:lnTo>
                  <a:pt x="2361599" y="5331893"/>
                </a:lnTo>
                <a:lnTo>
                  <a:pt x="2311185" y="5291296"/>
                </a:lnTo>
                <a:close/>
                <a:moveTo>
                  <a:pt x="2229110" y="5189843"/>
                </a:moveTo>
                <a:lnTo>
                  <a:pt x="2228089" y="5218330"/>
                </a:lnTo>
                <a:lnTo>
                  <a:pt x="2229147" y="5189855"/>
                </a:lnTo>
                <a:close/>
                <a:moveTo>
                  <a:pt x="2195162" y="5179681"/>
                </a:moveTo>
                <a:lnTo>
                  <a:pt x="2195163" y="5179683"/>
                </a:lnTo>
                <a:lnTo>
                  <a:pt x="2195203" y="5179693"/>
                </a:lnTo>
                <a:close/>
                <a:moveTo>
                  <a:pt x="2628790" y="5091548"/>
                </a:moveTo>
                <a:lnTo>
                  <a:pt x="2628763" y="5091770"/>
                </a:lnTo>
                <a:lnTo>
                  <a:pt x="2640468" y="5118835"/>
                </a:lnTo>
                <a:lnTo>
                  <a:pt x="2628763" y="5170692"/>
                </a:lnTo>
                <a:lnTo>
                  <a:pt x="2615825" y="5179680"/>
                </a:lnTo>
                <a:lnTo>
                  <a:pt x="2592415" y="5243984"/>
                </a:lnTo>
                <a:lnTo>
                  <a:pt x="2592025" y="5244422"/>
                </a:lnTo>
                <a:lnTo>
                  <a:pt x="2592418" y="5243985"/>
                </a:lnTo>
                <a:lnTo>
                  <a:pt x="2615830" y="5179683"/>
                </a:lnTo>
                <a:lnTo>
                  <a:pt x="2628766" y="5170694"/>
                </a:lnTo>
                <a:lnTo>
                  <a:pt x="2640471" y="5118836"/>
                </a:lnTo>
                <a:lnTo>
                  <a:pt x="2628766" y="5091772"/>
                </a:lnTo>
                <a:close/>
                <a:moveTo>
                  <a:pt x="2655830" y="4959295"/>
                </a:moveTo>
                <a:lnTo>
                  <a:pt x="2655663" y="4963265"/>
                </a:lnTo>
                <a:lnTo>
                  <a:pt x="2649967" y="4982174"/>
                </a:lnTo>
                <a:lnTo>
                  <a:pt x="2655668" y="4964450"/>
                </a:lnTo>
                <a:close/>
                <a:moveTo>
                  <a:pt x="2130749" y="4950913"/>
                </a:moveTo>
                <a:lnTo>
                  <a:pt x="2130782" y="4950917"/>
                </a:lnTo>
                <a:lnTo>
                  <a:pt x="2156555" y="4960992"/>
                </a:lnTo>
                <a:lnTo>
                  <a:pt x="2156558" y="4960992"/>
                </a:lnTo>
                <a:lnTo>
                  <a:pt x="2130787" y="4950917"/>
                </a:lnTo>
                <a:close/>
                <a:moveTo>
                  <a:pt x="2025338" y="4934025"/>
                </a:moveTo>
                <a:lnTo>
                  <a:pt x="1978414" y="4955360"/>
                </a:lnTo>
                <a:lnTo>
                  <a:pt x="1955005" y="4955360"/>
                </a:lnTo>
                <a:lnTo>
                  <a:pt x="1901099" y="4990326"/>
                </a:lnTo>
                <a:lnTo>
                  <a:pt x="1871836" y="4954274"/>
                </a:lnTo>
                <a:lnTo>
                  <a:pt x="1745235" y="4984697"/>
                </a:lnTo>
                <a:lnTo>
                  <a:pt x="1685478" y="4988055"/>
                </a:lnTo>
                <a:lnTo>
                  <a:pt x="1681201" y="5093900"/>
                </a:lnTo>
                <a:lnTo>
                  <a:pt x="1685478" y="4988058"/>
                </a:lnTo>
                <a:lnTo>
                  <a:pt x="1746365" y="4984700"/>
                </a:lnTo>
                <a:lnTo>
                  <a:pt x="1871836" y="4954277"/>
                </a:lnTo>
                <a:lnTo>
                  <a:pt x="1901099" y="4990331"/>
                </a:lnTo>
                <a:lnTo>
                  <a:pt x="1955003" y="4955364"/>
                </a:lnTo>
                <a:lnTo>
                  <a:pt x="1978413" y="4955364"/>
                </a:lnTo>
                <a:lnTo>
                  <a:pt x="2025336" y="4934028"/>
                </a:lnTo>
                <a:lnTo>
                  <a:pt x="2040533" y="4941831"/>
                </a:lnTo>
                <a:lnTo>
                  <a:pt x="2068520" y="5012481"/>
                </a:lnTo>
                <a:lnTo>
                  <a:pt x="2040971" y="4941875"/>
                </a:lnTo>
                <a:lnTo>
                  <a:pt x="2040533" y="4941830"/>
                </a:lnTo>
                <a:lnTo>
                  <a:pt x="2025338" y="4934026"/>
                </a:lnTo>
                <a:close/>
                <a:moveTo>
                  <a:pt x="1030504" y="4870811"/>
                </a:moveTo>
                <a:lnTo>
                  <a:pt x="982844" y="4885408"/>
                </a:lnTo>
                <a:lnTo>
                  <a:pt x="1031546" y="4870834"/>
                </a:lnTo>
                <a:close/>
                <a:moveTo>
                  <a:pt x="2901784" y="4776185"/>
                </a:moveTo>
                <a:lnTo>
                  <a:pt x="2865436" y="4794162"/>
                </a:lnTo>
                <a:lnTo>
                  <a:pt x="2837303" y="4858464"/>
                </a:lnTo>
                <a:lnTo>
                  <a:pt x="2837303" y="4858465"/>
                </a:lnTo>
                <a:lnTo>
                  <a:pt x="2865436" y="4795347"/>
                </a:lnTo>
                <a:close/>
                <a:moveTo>
                  <a:pt x="2526809" y="4773914"/>
                </a:moveTo>
                <a:lnTo>
                  <a:pt x="2564282" y="4791988"/>
                </a:lnTo>
                <a:lnTo>
                  <a:pt x="2580710" y="4814508"/>
                </a:lnTo>
                <a:lnTo>
                  <a:pt x="2580714" y="4814510"/>
                </a:lnTo>
                <a:lnTo>
                  <a:pt x="2564285" y="4791989"/>
                </a:lnTo>
                <a:close/>
                <a:moveTo>
                  <a:pt x="2455342" y="4741218"/>
                </a:moveTo>
                <a:lnTo>
                  <a:pt x="2458834" y="4774999"/>
                </a:lnTo>
                <a:lnTo>
                  <a:pt x="2458837" y="4774999"/>
                </a:lnTo>
                <a:lnTo>
                  <a:pt x="2455345" y="4741218"/>
                </a:lnTo>
                <a:close/>
                <a:moveTo>
                  <a:pt x="2784665" y="4738870"/>
                </a:moveTo>
                <a:lnTo>
                  <a:pt x="2784630" y="4738947"/>
                </a:lnTo>
                <a:lnTo>
                  <a:pt x="2786822" y="4800206"/>
                </a:lnTo>
                <a:close/>
                <a:moveTo>
                  <a:pt x="2768201" y="4638689"/>
                </a:moveTo>
                <a:lnTo>
                  <a:pt x="2744790" y="4646492"/>
                </a:lnTo>
                <a:lnTo>
                  <a:pt x="2744791" y="4646494"/>
                </a:lnTo>
                <a:lnTo>
                  <a:pt x="2768201" y="4638690"/>
                </a:lnTo>
                <a:close/>
                <a:moveTo>
                  <a:pt x="2882711" y="4625595"/>
                </a:moveTo>
                <a:lnTo>
                  <a:pt x="2900551" y="4661209"/>
                </a:lnTo>
                <a:lnTo>
                  <a:pt x="2901771" y="4775065"/>
                </a:lnTo>
                <a:lnTo>
                  <a:pt x="2900552" y="4661211"/>
                </a:lnTo>
                <a:close/>
                <a:moveTo>
                  <a:pt x="2701357" y="4604809"/>
                </a:moveTo>
                <a:lnTo>
                  <a:pt x="2450624" y="4678099"/>
                </a:lnTo>
                <a:lnTo>
                  <a:pt x="2450624" y="4678101"/>
                </a:lnTo>
                <a:lnTo>
                  <a:pt x="2701358" y="4604809"/>
                </a:lnTo>
                <a:close/>
                <a:moveTo>
                  <a:pt x="2658365" y="4580210"/>
                </a:moveTo>
                <a:lnTo>
                  <a:pt x="2658031" y="4581200"/>
                </a:lnTo>
                <a:lnTo>
                  <a:pt x="2701266" y="4604755"/>
                </a:lnTo>
                <a:close/>
                <a:moveTo>
                  <a:pt x="1782711" y="4507911"/>
                </a:moveTo>
                <a:lnTo>
                  <a:pt x="1771006" y="4793075"/>
                </a:lnTo>
                <a:lnTo>
                  <a:pt x="1823781" y="4866366"/>
                </a:lnTo>
                <a:lnTo>
                  <a:pt x="1874093" y="4922669"/>
                </a:lnTo>
                <a:lnTo>
                  <a:pt x="1725466" y="4958511"/>
                </a:lnTo>
                <a:lnTo>
                  <a:pt x="1875326" y="4922666"/>
                </a:lnTo>
                <a:lnTo>
                  <a:pt x="1823783" y="4866366"/>
                </a:lnTo>
                <a:lnTo>
                  <a:pt x="1771008" y="4793075"/>
                </a:lnTo>
                <a:lnTo>
                  <a:pt x="1782713" y="4507911"/>
                </a:lnTo>
                <a:close/>
                <a:moveTo>
                  <a:pt x="2410786" y="4442520"/>
                </a:moveTo>
                <a:lnTo>
                  <a:pt x="2410784" y="4442522"/>
                </a:lnTo>
                <a:lnTo>
                  <a:pt x="2415506" y="4539417"/>
                </a:lnTo>
                <a:lnTo>
                  <a:pt x="2352260" y="4539417"/>
                </a:lnTo>
                <a:lnTo>
                  <a:pt x="2352260" y="4539419"/>
                </a:lnTo>
                <a:lnTo>
                  <a:pt x="2415508" y="4539419"/>
                </a:lnTo>
                <a:close/>
                <a:moveTo>
                  <a:pt x="4013767" y="4431261"/>
                </a:moveTo>
                <a:lnTo>
                  <a:pt x="4039538" y="4469586"/>
                </a:lnTo>
                <a:lnTo>
                  <a:pt x="4060587" y="4506726"/>
                </a:lnTo>
                <a:lnTo>
                  <a:pt x="4075886" y="4566485"/>
                </a:lnTo>
                <a:lnTo>
                  <a:pt x="4082869" y="4674742"/>
                </a:lnTo>
                <a:lnTo>
                  <a:pt x="4102786" y="4716425"/>
                </a:lnTo>
                <a:lnTo>
                  <a:pt x="4091081" y="4759294"/>
                </a:lnTo>
                <a:lnTo>
                  <a:pt x="4074654" y="4786358"/>
                </a:lnTo>
                <a:lnTo>
                  <a:pt x="4051243" y="4733316"/>
                </a:lnTo>
                <a:lnTo>
                  <a:pt x="4033686" y="4759294"/>
                </a:lnTo>
                <a:lnTo>
                  <a:pt x="4045391" y="4825770"/>
                </a:lnTo>
                <a:lnTo>
                  <a:pt x="4034816" y="4864095"/>
                </a:lnTo>
                <a:lnTo>
                  <a:pt x="4011404" y="4885530"/>
                </a:lnTo>
                <a:lnTo>
                  <a:pt x="3999699" y="4960993"/>
                </a:lnTo>
                <a:lnTo>
                  <a:pt x="3959861" y="5065893"/>
                </a:lnTo>
                <a:lnTo>
                  <a:pt x="3911810" y="5189856"/>
                </a:lnTo>
                <a:lnTo>
                  <a:pt x="3848560" y="5358959"/>
                </a:lnTo>
                <a:lnTo>
                  <a:pt x="3807490" y="5484108"/>
                </a:lnTo>
                <a:lnTo>
                  <a:pt x="3763031" y="5587822"/>
                </a:lnTo>
                <a:lnTo>
                  <a:pt x="3695059" y="5609157"/>
                </a:lnTo>
                <a:lnTo>
                  <a:pt x="3622365" y="5647481"/>
                </a:lnTo>
                <a:lnTo>
                  <a:pt x="3577905" y="5623874"/>
                </a:lnTo>
                <a:lnTo>
                  <a:pt x="3516916" y="5591180"/>
                </a:lnTo>
                <a:lnTo>
                  <a:pt x="3499359" y="5544953"/>
                </a:lnTo>
                <a:lnTo>
                  <a:pt x="3500489" y="5463760"/>
                </a:lnTo>
                <a:lnTo>
                  <a:pt x="3477077" y="5393926"/>
                </a:lnTo>
                <a:lnTo>
                  <a:pt x="3473587" y="5328537"/>
                </a:lnTo>
                <a:lnTo>
                  <a:pt x="3493506" y="5264234"/>
                </a:lnTo>
                <a:lnTo>
                  <a:pt x="3530983" y="5248529"/>
                </a:lnTo>
                <a:lnTo>
                  <a:pt x="3534474" y="5219192"/>
                </a:lnTo>
                <a:lnTo>
                  <a:pt x="3576673" y="5151531"/>
                </a:lnTo>
                <a:lnTo>
                  <a:pt x="3588378" y="5094044"/>
                </a:lnTo>
                <a:lnTo>
                  <a:pt x="3572054" y="5051176"/>
                </a:lnTo>
                <a:lnTo>
                  <a:pt x="3560246" y="4994873"/>
                </a:lnTo>
                <a:lnTo>
                  <a:pt x="3559117" y="4911408"/>
                </a:lnTo>
                <a:lnTo>
                  <a:pt x="3591973" y="4863008"/>
                </a:lnTo>
                <a:lnTo>
                  <a:pt x="3606039" y="4804336"/>
                </a:lnTo>
                <a:lnTo>
                  <a:pt x="3647007" y="4802064"/>
                </a:lnTo>
                <a:lnTo>
                  <a:pt x="3692698" y="4784087"/>
                </a:lnTo>
                <a:lnTo>
                  <a:pt x="3724322" y="4766012"/>
                </a:lnTo>
                <a:lnTo>
                  <a:pt x="3759541" y="4766012"/>
                </a:lnTo>
                <a:lnTo>
                  <a:pt x="3809851" y="4714154"/>
                </a:lnTo>
                <a:lnTo>
                  <a:pt x="3880184" y="4658938"/>
                </a:lnTo>
                <a:lnTo>
                  <a:pt x="3905957" y="4613897"/>
                </a:lnTo>
                <a:lnTo>
                  <a:pt x="3897742" y="4576659"/>
                </a:lnTo>
                <a:lnTo>
                  <a:pt x="3931729" y="4587920"/>
                </a:lnTo>
                <a:lnTo>
                  <a:pt x="3979780" y="4523715"/>
                </a:lnTo>
                <a:lnTo>
                  <a:pt x="3984504" y="4470673"/>
                </a:lnTo>
                <a:close/>
                <a:moveTo>
                  <a:pt x="2211624" y="4391837"/>
                </a:moveTo>
                <a:lnTo>
                  <a:pt x="2229150" y="4440249"/>
                </a:lnTo>
                <a:lnTo>
                  <a:pt x="2292400" y="4451509"/>
                </a:lnTo>
                <a:lnTo>
                  <a:pt x="2321765" y="4491020"/>
                </a:lnTo>
                <a:lnTo>
                  <a:pt x="2352234" y="4539377"/>
                </a:lnTo>
                <a:lnTo>
                  <a:pt x="2321764" y="4489832"/>
                </a:lnTo>
                <a:lnTo>
                  <a:pt x="2292398" y="4450421"/>
                </a:lnTo>
                <a:lnTo>
                  <a:pt x="2229148" y="4439160"/>
                </a:lnTo>
                <a:close/>
                <a:moveTo>
                  <a:pt x="2211592" y="4391748"/>
                </a:moveTo>
                <a:lnTo>
                  <a:pt x="2162410" y="4419998"/>
                </a:lnTo>
                <a:lnTo>
                  <a:pt x="2095567" y="4407552"/>
                </a:lnTo>
                <a:lnTo>
                  <a:pt x="2095569" y="4407554"/>
                </a:lnTo>
                <a:lnTo>
                  <a:pt x="2162411" y="4420000"/>
                </a:lnTo>
                <a:lnTo>
                  <a:pt x="2211592" y="4391749"/>
                </a:lnTo>
                <a:close/>
                <a:moveTo>
                  <a:pt x="3085779" y="4362513"/>
                </a:moveTo>
                <a:lnTo>
                  <a:pt x="3055285" y="4389479"/>
                </a:lnTo>
                <a:lnTo>
                  <a:pt x="2997888" y="4390664"/>
                </a:lnTo>
                <a:lnTo>
                  <a:pt x="2977969" y="4401924"/>
                </a:lnTo>
                <a:lnTo>
                  <a:pt x="2879502" y="4376045"/>
                </a:lnTo>
                <a:lnTo>
                  <a:pt x="2977970" y="4401926"/>
                </a:lnTo>
                <a:lnTo>
                  <a:pt x="2997890" y="4390665"/>
                </a:lnTo>
                <a:lnTo>
                  <a:pt x="3055285" y="4389479"/>
                </a:lnTo>
                <a:lnTo>
                  <a:pt x="3085781" y="4362514"/>
                </a:lnTo>
                <a:lnTo>
                  <a:pt x="3088244" y="4362569"/>
                </a:lnTo>
                <a:close/>
                <a:moveTo>
                  <a:pt x="1823783" y="4336533"/>
                </a:moveTo>
                <a:lnTo>
                  <a:pt x="1802630" y="4345521"/>
                </a:lnTo>
                <a:lnTo>
                  <a:pt x="1802630" y="4345522"/>
                </a:lnTo>
                <a:lnTo>
                  <a:pt x="1823781" y="4336535"/>
                </a:lnTo>
                <a:lnTo>
                  <a:pt x="1858897" y="4339893"/>
                </a:lnTo>
                <a:lnTo>
                  <a:pt x="1859126" y="4339826"/>
                </a:lnTo>
                <a:lnTo>
                  <a:pt x="1858897" y="4339892"/>
                </a:lnTo>
                <a:close/>
                <a:moveTo>
                  <a:pt x="1910441" y="4325273"/>
                </a:moveTo>
                <a:lnTo>
                  <a:pt x="1910054" y="4325382"/>
                </a:lnTo>
                <a:lnTo>
                  <a:pt x="1947918" y="4330904"/>
                </a:lnTo>
                <a:lnTo>
                  <a:pt x="1955003" y="4359055"/>
                </a:lnTo>
                <a:lnTo>
                  <a:pt x="1944426" y="4401924"/>
                </a:lnTo>
                <a:lnTo>
                  <a:pt x="1958494" y="4443607"/>
                </a:lnTo>
                <a:lnTo>
                  <a:pt x="1944426" y="4477487"/>
                </a:lnTo>
                <a:lnTo>
                  <a:pt x="1952640" y="4508996"/>
                </a:lnTo>
                <a:lnTo>
                  <a:pt x="1952642" y="4508996"/>
                </a:lnTo>
                <a:lnTo>
                  <a:pt x="1945559" y="4477487"/>
                </a:lnTo>
                <a:lnTo>
                  <a:pt x="1958495" y="4443607"/>
                </a:lnTo>
                <a:lnTo>
                  <a:pt x="1945559" y="4401924"/>
                </a:lnTo>
                <a:lnTo>
                  <a:pt x="1955005" y="4359055"/>
                </a:lnTo>
                <a:lnTo>
                  <a:pt x="1947920" y="4330904"/>
                </a:lnTo>
                <a:lnTo>
                  <a:pt x="1976053" y="4333177"/>
                </a:lnTo>
                <a:lnTo>
                  <a:pt x="1980776" y="4361327"/>
                </a:lnTo>
                <a:lnTo>
                  <a:pt x="2018253" y="4359055"/>
                </a:lnTo>
                <a:lnTo>
                  <a:pt x="2069796" y="4368143"/>
                </a:lnTo>
                <a:lnTo>
                  <a:pt x="2069795" y="4368142"/>
                </a:lnTo>
                <a:lnTo>
                  <a:pt x="2018251" y="4359054"/>
                </a:lnTo>
                <a:lnTo>
                  <a:pt x="1980774" y="4360240"/>
                </a:lnTo>
                <a:lnTo>
                  <a:pt x="1976052" y="4331990"/>
                </a:lnTo>
                <a:lnTo>
                  <a:pt x="1947918" y="4330903"/>
                </a:lnTo>
                <a:close/>
                <a:moveTo>
                  <a:pt x="1782711" y="4205755"/>
                </a:moveTo>
                <a:lnTo>
                  <a:pt x="1809715" y="4238450"/>
                </a:lnTo>
                <a:lnTo>
                  <a:pt x="1802632" y="4345512"/>
                </a:lnTo>
                <a:lnTo>
                  <a:pt x="1810845" y="4238449"/>
                </a:lnTo>
                <a:close/>
                <a:moveTo>
                  <a:pt x="2777545" y="4203484"/>
                </a:moveTo>
                <a:lnTo>
                  <a:pt x="2770564" y="4220474"/>
                </a:lnTo>
                <a:lnTo>
                  <a:pt x="2770362" y="4220149"/>
                </a:lnTo>
                <a:lnTo>
                  <a:pt x="2768201" y="4229463"/>
                </a:lnTo>
                <a:lnTo>
                  <a:pt x="2796335" y="4288037"/>
                </a:lnTo>
                <a:lnTo>
                  <a:pt x="2797464" y="4396295"/>
                </a:lnTo>
                <a:lnTo>
                  <a:pt x="2772821" y="4445880"/>
                </a:lnTo>
                <a:lnTo>
                  <a:pt x="2793972" y="4511269"/>
                </a:lnTo>
                <a:lnTo>
                  <a:pt x="2792740" y="4550680"/>
                </a:lnTo>
                <a:lnTo>
                  <a:pt x="2810401" y="4577745"/>
                </a:lnTo>
                <a:lnTo>
                  <a:pt x="2809169" y="4610439"/>
                </a:lnTo>
                <a:lnTo>
                  <a:pt x="2820874" y="4629603"/>
                </a:lnTo>
                <a:lnTo>
                  <a:pt x="2834941" y="4607081"/>
                </a:lnTo>
                <a:lnTo>
                  <a:pt x="2863075" y="4642047"/>
                </a:lnTo>
                <a:lnTo>
                  <a:pt x="2866566" y="4630787"/>
                </a:lnTo>
                <a:lnTo>
                  <a:pt x="2851369" y="4583374"/>
                </a:lnTo>
                <a:lnTo>
                  <a:pt x="2836173" y="4578931"/>
                </a:lnTo>
                <a:lnTo>
                  <a:pt x="2836173" y="4567669"/>
                </a:lnTo>
                <a:lnTo>
                  <a:pt x="2825598" y="4465043"/>
                </a:lnTo>
                <a:lnTo>
                  <a:pt x="2849007" y="4380491"/>
                </a:lnTo>
                <a:lnTo>
                  <a:pt x="2849007" y="4379404"/>
                </a:lnTo>
                <a:lnTo>
                  <a:pt x="2822107" y="4345524"/>
                </a:lnTo>
                <a:lnTo>
                  <a:pt x="2818617" y="4250897"/>
                </a:lnTo>
                <a:close/>
                <a:moveTo>
                  <a:pt x="2675589" y="4178692"/>
                </a:moveTo>
                <a:lnTo>
                  <a:pt x="2675591" y="4178694"/>
                </a:lnTo>
                <a:lnTo>
                  <a:pt x="2755263" y="4195682"/>
                </a:lnTo>
                <a:lnTo>
                  <a:pt x="2755306" y="4195748"/>
                </a:lnTo>
                <a:lnTo>
                  <a:pt x="2755265" y="4195681"/>
                </a:lnTo>
                <a:close/>
                <a:moveTo>
                  <a:pt x="1773367" y="4062630"/>
                </a:moveTo>
                <a:lnTo>
                  <a:pt x="1790925" y="4096412"/>
                </a:lnTo>
                <a:lnTo>
                  <a:pt x="1790925" y="4096410"/>
                </a:lnTo>
                <a:close/>
                <a:moveTo>
                  <a:pt x="1673773" y="4006228"/>
                </a:moveTo>
                <a:lnTo>
                  <a:pt x="1673771" y="4006229"/>
                </a:lnTo>
                <a:lnTo>
                  <a:pt x="1773367" y="4006229"/>
                </a:lnTo>
                <a:lnTo>
                  <a:pt x="1773367" y="4006228"/>
                </a:lnTo>
                <a:close/>
                <a:moveTo>
                  <a:pt x="1584751" y="3992696"/>
                </a:moveTo>
                <a:lnTo>
                  <a:pt x="1562470" y="4045739"/>
                </a:lnTo>
                <a:lnTo>
                  <a:pt x="1549534" y="4068259"/>
                </a:lnTo>
                <a:lnTo>
                  <a:pt x="1506203" y="4054727"/>
                </a:lnTo>
                <a:lnTo>
                  <a:pt x="1505725" y="4054957"/>
                </a:lnTo>
                <a:lnTo>
                  <a:pt x="1549534" y="4068260"/>
                </a:lnTo>
                <a:lnTo>
                  <a:pt x="1562470" y="4045740"/>
                </a:lnTo>
                <a:close/>
                <a:moveTo>
                  <a:pt x="1680754" y="3973534"/>
                </a:moveTo>
                <a:lnTo>
                  <a:pt x="1673773" y="4006224"/>
                </a:lnTo>
                <a:lnTo>
                  <a:pt x="1681986" y="3973534"/>
                </a:lnTo>
                <a:close/>
                <a:moveTo>
                  <a:pt x="1350340" y="3945383"/>
                </a:moveTo>
                <a:lnTo>
                  <a:pt x="1364808" y="3978101"/>
                </a:lnTo>
                <a:lnTo>
                  <a:pt x="1373751" y="3998327"/>
                </a:lnTo>
                <a:lnTo>
                  <a:pt x="1392541" y="4028849"/>
                </a:lnTo>
                <a:lnTo>
                  <a:pt x="1423036" y="4074977"/>
                </a:lnTo>
                <a:lnTo>
                  <a:pt x="1478071" y="4068260"/>
                </a:lnTo>
                <a:lnTo>
                  <a:pt x="1478113" y="4068239"/>
                </a:lnTo>
                <a:lnTo>
                  <a:pt x="1478069" y="4068259"/>
                </a:lnTo>
                <a:lnTo>
                  <a:pt x="1423036" y="4074975"/>
                </a:lnTo>
                <a:lnTo>
                  <a:pt x="1392541" y="4028847"/>
                </a:lnTo>
                <a:lnTo>
                  <a:pt x="1373751" y="3998326"/>
                </a:lnTo>
                <a:lnTo>
                  <a:pt x="1364808" y="3978101"/>
                </a:lnTo>
                <a:lnTo>
                  <a:pt x="1350341" y="3945384"/>
                </a:lnTo>
                <a:close/>
                <a:moveTo>
                  <a:pt x="4549228" y="3760477"/>
                </a:moveTo>
                <a:lnTo>
                  <a:pt x="4556313" y="3771836"/>
                </a:lnTo>
                <a:lnTo>
                  <a:pt x="4556313" y="3780825"/>
                </a:lnTo>
                <a:lnTo>
                  <a:pt x="4551589" y="3777467"/>
                </a:lnTo>
                <a:lnTo>
                  <a:pt x="4550460" y="3771836"/>
                </a:lnTo>
                <a:lnTo>
                  <a:pt x="4546969" y="3768379"/>
                </a:lnTo>
                <a:lnTo>
                  <a:pt x="4543375" y="3765021"/>
                </a:lnTo>
                <a:close/>
                <a:moveTo>
                  <a:pt x="1106590" y="3754845"/>
                </a:moveTo>
                <a:lnTo>
                  <a:pt x="1079771" y="3788620"/>
                </a:lnTo>
                <a:lnTo>
                  <a:pt x="1107791" y="3754877"/>
                </a:lnTo>
                <a:close/>
                <a:moveTo>
                  <a:pt x="1028143" y="3749215"/>
                </a:moveTo>
                <a:lnTo>
                  <a:pt x="1057405" y="3780824"/>
                </a:lnTo>
                <a:lnTo>
                  <a:pt x="1057405" y="3780822"/>
                </a:lnTo>
                <a:lnTo>
                  <a:pt x="1079685" y="3788724"/>
                </a:lnTo>
                <a:lnTo>
                  <a:pt x="1057408" y="3779638"/>
                </a:lnTo>
                <a:lnTo>
                  <a:pt x="1028145" y="3749215"/>
                </a:lnTo>
                <a:close/>
                <a:moveTo>
                  <a:pt x="1285735" y="3697471"/>
                </a:moveTo>
                <a:lnTo>
                  <a:pt x="1237912" y="3740226"/>
                </a:lnTo>
                <a:lnTo>
                  <a:pt x="1187499" y="3796628"/>
                </a:lnTo>
                <a:lnTo>
                  <a:pt x="1158133" y="3781911"/>
                </a:lnTo>
                <a:lnTo>
                  <a:pt x="1152280" y="3756031"/>
                </a:lnTo>
                <a:lnTo>
                  <a:pt x="1152278" y="3756031"/>
                </a:lnTo>
                <a:lnTo>
                  <a:pt x="1158130" y="3781909"/>
                </a:lnTo>
                <a:lnTo>
                  <a:pt x="1187495" y="3797713"/>
                </a:lnTo>
                <a:lnTo>
                  <a:pt x="1237909" y="3741312"/>
                </a:lnTo>
                <a:close/>
                <a:moveTo>
                  <a:pt x="2397950" y="3660217"/>
                </a:moveTo>
                <a:lnTo>
                  <a:pt x="2381521" y="3804529"/>
                </a:lnTo>
                <a:lnTo>
                  <a:pt x="2403802" y="3855200"/>
                </a:lnTo>
                <a:lnTo>
                  <a:pt x="2388504" y="3892438"/>
                </a:lnTo>
                <a:lnTo>
                  <a:pt x="2415506" y="3956643"/>
                </a:lnTo>
                <a:lnTo>
                  <a:pt x="2464689" y="4005141"/>
                </a:lnTo>
                <a:lnTo>
                  <a:pt x="2475264" y="4054727"/>
                </a:lnTo>
                <a:lnTo>
                  <a:pt x="2497546" y="4078432"/>
                </a:lnTo>
                <a:lnTo>
                  <a:pt x="2493952" y="4094138"/>
                </a:lnTo>
                <a:lnTo>
                  <a:pt x="2479886" y="4089694"/>
                </a:lnTo>
                <a:lnTo>
                  <a:pt x="2369816" y="4105497"/>
                </a:lnTo>
                <a:lnTo>
                  <a:pt x="2346303" y="4115573"/>
                </a:lnTo>
                <a:lnTo>
                  <a:pt x="2322893" y="4173060"/>
                </a:lnTo>
                <a:lnTo>
                  <a:pt x="2340451" y="4212570"/>
                </a:lnTo>
                <a:lnTo>
                  <a:pt x="2322893" y="4318556"/>
                </a:lnTo>
                <a:lnTo>
                  <a:pt x="2311188" y="4408639"/>
                </a:lnTo>
                <a:lnTo>
                  <a:pt x="2311190" y="4408640"/>
                </a:lnTo>
                <a:lnTo>
                  <a:pt x="2322895" y="4318557"/>
                </a:lnTo>
                <a:lnTo>
                  <a:pt x="2340453" y="4212572"/>
                </a:lnTo>
                <a:lnTo>
                  <a:pt x="2322895" y="4173061"/>
                </a:lnTo>
                <a:lnTo>
                  <a:pt x="2346304" y="4115574"/>
                </a:lnTo>
                <a:lnTo>
                  <a:pt x="2369818" y="4105498"/>
                </a:lnTo>
                <a:lnTo>
                  <a:pt x="2479887" y="4090781"/>
                </a:lnTo>
                <a:lnTo>
                  <a:pt x="2493953" y="4094139"/>
                </a:lnTo>
                <a:lnTo>
                  <a:pt x="2488102" y="4113400"/>
                </a:lnTo>
                <a:lnTo>
                  <a:pt x="2516235" y="4120118"/>
                </a:lnTo>
                <a:lnTo>
                  <a:pt x="2533792" y="4139280"/>
                </a:lnTo>
                <a:lnTo>
                  <a:pt x="2549091" y="4133650"/>
                </a:lnTo>
                <a:lnTo>
                  <a:pt x="2540877" y="4119031"/>
                </a:lnTo>
                <a:lnTo>
                  <a:pt x="2545596" y="4121202"/>
                </a:lnTo>
                <a:lnTo>
                  <a:pt x="2540877" y="4117845"/>
                </a:lnTo>
                <a:lnTo>
                  <a:pt x="2501038" y="4026578"/>
                </a:lnTo>
                <a:lnTo>
                  <a:pt x="2497548" y="3971362"/>
                </a:lnTo>
                <a:lnTo>
                  <a:pt x="2430705" y="3911602"/>
                </a:lnTo>
                <a:lnTo>
                  <a:pt x="2450624" y="3877722"/>
                </a:lnTo>
                <a:lnTo>
                  <a:pt x="2435427" y="3840583"/>
                </a:lnTo>
                <a:lnTo>
                  <a:pt x="2438919" y="3802259"/>
                </a:lnTo>
                <a:lnTo>
                  <a:pt x="2422491" y="3789813"/>
                </a:lnTo>
                <a:lnTo>
                  <a:pt x="2427213" y="3751487"/>
                </a:lnTo>
                <a:lnTo>
                  <a:pt x="2427516" y="3751447"/>
                </a:lnTo>
                <a:lnTo>
                  <a:pt x="2428341" y="3748131"/>
                </a:lnTo>
                <a:lnTo>
                  <a:pt x="2399078" y="3662493"/>
                </a:lnTo>
                <a:lnTo>
                  <a:pt x="2398987" y="3661215"/>
                </a:lnTo>
                <a:close/>
                <a:moveTo>
                  <a:pt x="1303627" y="3597117"/>
                </a:moveTo>
                <a:lnTo>
                  <a:pt x="1305782" y="3669206"/>
                </a:lnTo>
                <a:lnTo>
                  <a:pt x="1285914" y="3697285"/>
                </a:lnTo>
                <a:lnTo>
                  <a:pt x="1307011" y="3669206"/>
                </a:lnTo>
                <a:close/>
                <a:moveTo>
                  <a:pt x="962551" y="3576750"/>
                </a:moveTo>
                <a:lnTo>
                  <a:pt x="962532" y="3576753"/>
                </a:lnTo>
                <a:lnTo>
                  <a:pt x="934398" y="3599372"/>
                </a:lnTo>
                <a:lnTo>
                  <a:pt x="964791" y="3659033"/>
                </a:lnTo>
                <a:lnTo>
                  <a:pt x="964668" y="3659130"/>
                </a:lnTo>
                <a:lnTo>
                  <a:pt x="964793" y="3659033"/>
                </a:lnTo>
                <a:lnTo>
                  <a:pt x="934400" y="3599372"/>
                </a:lnTo>
                <a:lnTo>
                  <a:pt x="962534" y="3576753"/>
                </a:lnTo>
                <a:close/>
                <a:moveTo>
                  <a:pt x="2511863" y="3560879"/>
                </a:moveTo>
                <a:lnTo>
                  <a:pt x="2497546" y="3567765"/>
                </a:lnTo>
                <a:lnTo>
                  <a:pt x="2452984" y="3562134"/>
                </a:lnTo>
                <a:lnTo>
                  <a:pt x="2428341" y="3612806"/>
                </a:lnTo>
                <a:lnTo>
                  <a:pt x="2376799" y="3605003"/>
                </a:lnTo>
                <a:lnTo>
                  <a:pt x="2377390" y="3606168"/>
                </a:lnTo>
                <a:lnTo>
                  <a:pt x="2428341" y="3612809"/>
                </a:lnTo>
                <a:lnTo>
                  <a:pt x="2452984" y="3562137"/>
                </a:lnTo>
                <a:lnTo>
                  <a:pt x="2497546" y="3567767"/>
                </a:lnTo>
                <a:lnTo>
                  <a:pt x="2497552" y="3567823"/>
                </a:lnTo>
                <a:lnTo>
                  <a:pt x="2497548" y="3567765"/>
                </a:lnTo>
                <a:close/>
                <a:moveTo>
                  <a:pt x="2397948" y="3550873"/>
                </a:moveTo>
                <a:lnTo>
                  <a:pt x="2386141" y="3556503"/>
                </a:lnTo>
                <a:lnTo>
                  <a:pt x="2386141" y="3556505"/>
                </a:lnTo>
                <a:lnTo>
                  <a:pt x="2397948" y="3550874"/>
                </a:lnTo>
                <a:close/>
                <a:moveTo>
                  <a:pt x="1166463" y="3529925"/>
                </a:moveTo>
                <a:lnTo>
                  <a:pt x="1166344" y="3530526"/>
                </a:lnTo>
                <a:lnTo>
                  <a:pt x="1140574" y="3573395"/>
                </a:lnTo>
                <a:lnTo>
                  <a:pt x="1140575" y="3573395"/>
                </a:lnTo>
                <a:lnTo>
                  <a:pt x="1166348" y="3530526"/>
                </a:lnTo>
                <a:close/>
                <a:moveTo>
                  <a:pt x="1025780" y="3527168"/>
                </a:moveTo>
                <a:lnTo>
                  <a:pt x="1025764" y="3527246"/>
                </a:lnTo>
                <a:lnTo>
                  <a:pt x="1068253" y="3568026"/>
                </a:lnTo>
                <a:close/>
                <a:moveTo>
                  <a:pt x="1339507" y="3507544"/>
                </a:moveTo>
                <a:lnTo>
                  <a:pt x="1303523" y="3593644"/>
                </a:lnTo>
                <a:lnTo>
                  <a:pt x="1303557" y="3594739"/>
                </a:lnTo>
                <a:close/>
                <a:moveTo>
                  <a:pt x="2526705" y="3504492"/>
                </a:moveTo>
                <a:lnTo>
                  <a:pt x="2520956" y="3556503"/>
                </a:lnTo>
                <a:lnTo>
                  <a:pt x="2520957" y="3556503"/>
                </a:lnTo>
                <a:lnTo>
                  <a:pt x="2526809" y="3504647"/>
                </a:lnTo>
                <a:close/>
                <a:moveTo>
                  <a:pt x="2522084" y="3442616"/>
                </a:moveTo>
                <a:lnTo>
                  <a:pt x="2492821" y="3453876"/>
                </a:lnTo>
                <a:lnTo>
                  <a:pt x="2444768" y="3479854"/>
                </a:lnTo>
                <a:lnTo>
                  <a:pt x="2423721" y="3471952"/>
                </a:lnTo>
                <a:lnTo>
                  <a:pt x="2400209" y="3496744"/>
                </a:lnTo>
                <a:lnTo>
                  <a:pt x="2400209" y="3496745"/>
                </a:lnTo>
                <a:lnTo>
                  <a:pt x="2423721" y="3471953"/>
                </a:lnTo>
                <a:lnTo>
                  <a:pt x="2444769" y="3479855"/>
                </a:lnTo>
                <a:lnTo>
                  <a:pt x="2492822" y="3453878"/>
                </a:lnTo>
                <a:lnTo>
                  <a:pt x="2492905" y="3453999"/>
                </a:lnTo>
                <a:lnTo>
                  <a:pt x="2492824" y="3453876"/>
                </a:lnTo>
                <a:lnTo>
                  <a:pt x="2522087" y="3442616"/>
                </a:lnTo>
                <a:close/>
                <a:moveTo>
                  <a:pt x="2444739" y="3370562"/>
                </a:moveTo>
                <a:lnTo>
                  <a:pt x="2424850" y="3404290"/>
                </a:lnTo>
                <a:lnTo>
                  <a:pt x="2423724" y="3471834"/>
                </a:lnTo>
                <a:lnTo>
                  <a:pt x="2425978" y="3404292"/>
                </a:lnTo>
                <a:close/>
                <a:moveTo>
                  <a:pt x="1444076" y="3355997"/>
                </a:moveTo>
                <a:lnTo>
                  <a:pt x="1440597" y="3389672"/>
                </a:lnTo>
                <a:lnTo>
                  <a:pt x="1432410" y="3417730"/>
                </a:lnTo>
                <a:lnTo>
                  <a:pt x="1441723" y="3389672"/>
                </a:lnTo>
                <a:close/>
                <a:moveTo>
                  <a:pt x="534782" y="3315296"/>
                </a:moveTo>
                <a:lnTo>
                  <a:pt x="540636" y="3315296"/>
                </a:lnTo>
                <a:lnTo>
                  <a:pt x="545358" y="3322014"/>
                </a:lnTo>
                <a:lnTo>
                  <a:pt x="545358" y="3329916"/>
                </a:lnTo>
                <a:lnTo>
                  <a:pt x="537144" y="3341177"/>
                </a:lnTo>
                <a:lnTo>
                  <a:pt x="530162" y="3347992"/>
                </a:lnTo>
                <a:lnTo>
                  <a:pt x="525439" y="3344535"/>
                </a:lnTo>
                <a:lnTo>
                  <a:pt x="524207" y="3341177"/>
                </a:lnTo>
                <a:lnTo>
                  <a:pt x="523077" y="3331002"/>
                </a:lnTo>
                <a:lnTo>
                  <a:pt x="523077" y="3326557"/>
                </a:lnTo>
                <a:lnTo>
                  <a:pt x="527800" y="3320927"/>
                </a:lnTo>
                <a:close/>
                <a:moveTo>
                  <a:pt x="1144166" y="3226200"/>
                </a:moveTo>
                <a:lnTo>
                  <a:pt x="1164086" y="3243091"/>
                </a:lnTo>
                <a:lnTo>
                  <a:pt x="1128869" y="3347990"/>
                </a:lnTo>
                <a:lnTo>
                  <a:pt x="1168707" y="3400933"/>
                </a:lnTo>
                <a:lnTo>
                  <a:pt x="1177958" y="3470172"/>
                </a:lnTo>
                <a:lnTo>
                  <a:pt x="1178053" y="3469681"/>
                </a:lnTo>
                <a:lnTo>
                  <a:pt x="1168709" y="3400933"/>
                </a:lnTo>
                <a:lnTo>
                  <a:pt x="1128870" y="3347989"/>
                </a:lnTo>
                <a:lnTo>
                  <a:pt x="1164089" y="3243089"/>
                </a:lnTo>
                <a:lnTo>
                  <a:pt x="1144170" y="3226200"/>
                </a:lnTo>
                <a:close/>
                <a:moveTo>
                  <a:pt x="2497525" y="3209338"/>
                </a:moveTo>
                <a:lnTo>
                  <a:pt x="2465818" y="3255535"/>
                </a:lnTo>
                <a:lnTo>
                  <a:pt x="2448279" y="3298261"/>
                </a:lnTo>
                <a:lnTo>
                  <a:pt x="2467048" y="3256622"/>
                </a:lnTo>
                <a:close/>
                <a:moveTo>
                  <a:pt x="600392" y="3199137"/>
                </a:moveTo>
                <a:lnTo>
                  <a:pt x="601625" y="3201408"/>
                </a:lnTo>
                <a:lnTo>
                  <a:pt x="603986" y="3202495"/>
                </a:lnTo>
                <a:lnTo>
                  <a:pt x="603986" y="3204766"/>
                </a:lnTo>
                <a:lnTo>
                  <a:pt x="600392" y="3210397"/>
                </a:lnTo>
                <a:lnTo>
                  <a:pt x="598030" y="3213854"/>
                </a:lnTo>
                <a:lnTo>
                  <a:pt x="594540" y="3210397"/>
                </a:lnTo>
                <a:lnTo>
                  <a:pt x="593411" y="3208223"/>
                </a:lnTo>
                <a:lnTo>
                  <a:pt x="598030" y="3201408"/>
                </a:lnTo>
                <a:close/>
                <a:moveTo>
                  <a:pt x="1462839" y="3196062"/>
                </a:moveTo>
                <a:lnTo>
                  <a:pt x="1452302" y="3274698"/>
                </a:lnTo>
                <a:lnTo>
                  <a:pt x="1457010" y="3325208"/>
                </a:lnTo>
                <a:lnTo>
                  <a:pt x="1453428" y="3274698"/>
                </a:lnTo>
                <a:close/>
                <a:moveTo>
                  <a:pt x="1066748" y="3147280"/>
                </a:moveTo>
                <a:lnTo>
                  <a:pt x="1060897" y="3186789"/>
                </a:lnTo>
                <a:lnTo>
                  <a:pt x="1082048" y="3234102"/>
                </a:lnTo>
                <a:lnTo>
                  <a:pt x="1144147" y="3226202"/>
                </a:lnTo>
                <a:lnTo>
                  <a:pt x="1082049" y="3233015"/>
                </a:lnTo>
                <a:lnTo>
                  <a:pt x="1060898" y="3186788"/>
                </a:lnTo>
                <a:lnTo>
                  <a:pt x="1066750" y="3147280"/>
                </a:lnTo>
                <a:close/>
                <a:moveTo>
                  <a:pt x="1308354" y="3146863"/>
                </a:moveTo>
                <a:lnTo>
                  <a:pt x="1308140" y="3147279"/>
                </a:lnTo>
                <a:lnTo>
                  <a:pt x="1308142" y="3147280"/>
                </a:lnTo>
                <a:lnTo>
                  <a:pt x="1302289" y="3196862"/>
                </a:lnTo>
                <a:lnTo>
                  <a:pt x="1302292" y="3196862"/>
                </a:lnTo>
                <a:lnTo>
                  <a:pt x="1308143" y="3147277"/>
                </a:lnTo>
                <a:close/>
                <a:moveTo>
                  <a:pt x="2526758" y="3036808"/>
                </a:moveTo>
                <a:lnTo>
                  <a:pt x="2522253" y="3137871"/>
                </a:lnTo>
                <a:lnTo>
                  <a:pt x="2526806" y="3036847"/>
                </a:lnTo>
                <a:lnTo>
                  <a:pt x="2526807" y="3036847"/>
                </a:lnTo>
                <a:close/>
                <a:moveTo>
                  <a:pt x="1398393" y="3016501"/>
                </a:moveTo>
                <a:lnTo>
                  <a:pt x="1398282" y="3016611"/>
                </a:lnTo>
                <a:lnTo>
                  <a:pt x="1398394" y="3016501"/>
                </a:lnTo>
                <a:close/>
                <a:moveTo>
                  <a:pt x="1514417" y="2974816"/>
                </a:moveTo>
                <a:lnTo>
                  <a:pt x="1507332" y="3037933"/>
                </a:lnTo>
                <a:lnTo>
                  <a:pt x="1514417" y="2974818"/>
                </a:lnTo>
                <a:close/>
                <a:moveTo>
                  <a:pt x="1546565" y="2929444"/>
                </a:moveTo>
                <a:lnTo>
                  <a:pt x="1546041" y="2929775"/>
                </a:lnTo>
                <a:lnTo>
                  <a:pt x="1514518" y="2974675"/>
                </a:lnTo>
                <a:close/>
                <a:moveTo>
                  <a:pt x="2239826" y="2882508"/>
                </a:moveTo>
                <a:lnTo>
                  <a:pt x="2290139" y="2955652"/>
                </a:lnTo>
                <a:lnTo>
                  <a:pt x="2327243" y="2966801"/>
                </a:lnTo>
                <a:lnTo>
                  <a:pt x="2291269" y="2955657"/>
                </a:lnTo>
                <a:close/>
                <a:moveTo>
                  <a:pt x="2096799" y="2880190"/>
                </a:moveTo>
                <a:lnTo>
                  <a:pt x="2067432" y="2887993"/>
                </a:lnTo>
                <a:lnTo>
                  <a:pt x="2054602" y="2909421"/>
                </a:lnTo>
                <a:lnTo>
                  <a:pt x="2068665" y="2887992"/>
                </a:lnTo>
                <a:lnTo>
                  <a:pt x="2097502" y="2880302"/>
                </a:lnTo>
                <a:close/>
                <a:moveTo>
                  <a:pt x="2225658" y="2853127"/>
                </a:moveTo>
                <a:lnTo>
                  <a:pt x="2239722" y="2882363"/>
                </a:lnTo>
                <a:lnTo>
                  <a:pt x="2239724" y="2882363"/>
                </a:lnTo>
                <a:close/>
                <a:moveTo>
                  <a:pt x="2125821" y="2746454"/>
                </a:moveTo>
                <a:lnTo>
                  <a:pt x="2142489" y="2764030"/>
                </a:lnTo>
                <a:lnTo>
                  <a:pt x="2164769" y="2818159"/>
                </a:lnTo>
                <a:lnTo>
                  <a:pt x="2164771" y="2818161"/>
                </a:lnTo>
                <a:lnTo>
                  <a:pt x="2142491" y="2764032"/>
                </a:lnTo>
                <a:close/>
                <a:moveTo>
                  <a:pt x="2802188" y="2739239"/>
                </a:moveTo>
                <a:lnTo>
                  <a:pt x="2802189" y="2739240"/>
                </a:lnTo>
                <a:lnTo>
                  <a:pt x="2839665" y="2760674"/>
                </a:lnTo>
                <a:lnTo>
                  <a:pt x="2839664" y="2760672"/>
                </a:lnTo>
                <a:close/>
                <a:moveTo>
                  <a:pt x="1256546" y="2661380"/>
                </a:moveTo>
                <a:lnTo>
                  <a:pt x="1256597" y="2661502"/>
                </a:lnTo>
                <a:lnTo>
                  <a:pt x="1249791" y="2674021"/>
                </a:lnTo>
                <a:lnTo>
                  <a:pt x="1243764" y="2685108"/>
                </a:lnTo>
                <a:lnTo>
                  <a:pt x="1243766" y="2685108"/>
                </a:lnTo>
                <a:lnTo>
                  <a:pt x="1243764" y="2685110"/>
                </a:lnTo>
                <a:lnTo>
                  <a:pt x="1305686" y="2679972"/>
                </a:lnTo>
                <a:lnTo>
                  <a:pt x="1311632" y="2679479"/>
                </a:lnTo>
                <a:lnTo>
                  <a:pt x="1311631" y="2679479"/>
                </a:lnTo>
                <a:lnTo>
                  <a:pt x="1305686" y="2679972"/>
                </a:lnTo>
                <a:lnTo>
                  <a:pt x="1243766" y="2685108"/>
                </a:lnTo>
                <a:lnTo>
                  <a:pt x="1249791" y="2674021"/>
                </a:lnTo>
                <a:lnTo>
                  <a:pt x="1256598" y="2661501"/>
                </a:lnTo>
                <a:close/>
                <a:moveTo>
                  <a:pt x="2745090" y="2660629"/>
                </a:moveTo>
                <a:lnTo>
                  <a:pt x="2786889" y="2704272"/>
                </a:lnTo>
                <a:lnTo>
                  <a:pt x="2786889" y="2704271"/>
                </a:lnTo>
                <a:close/>
                <a:moveTo>
                  <a:pt x="1326932" y="2655870"/>
                </a:moveTo>
                <a:lnTo>
                  <a:pt x="1326932" y="2655871"/>
                </a:lnTo>
                <a:lnTo>
                  <a:pt x="1339764" y="2659230"/>
                </a:lnTo>
                <a:lnTo>
                  <a:pt x="1360915" y="2678392"/>
                </a:lnTo>
                <a:lnTo>
                  <a:pt x="1360918" y="2678392"/>
                </a:lnTo>
                <a:lnTo>
                  <a:pt x="1339766" y="2659230"/>
                </a:lnTo>
                <a:close/>
                <a:moveTo>
                  <a:pt x="2049875" y="2650143"/>
                </a:moveTo>
                <a:lnTo>
                  <a:pt x="2049875" y="2650145"/>
                </a:lnTo>
                <a:lnTo>
                  <a:pt x="2050059" y="2652342"/>
                </a:lnTo>
                <a:lnTo>
                  <a:pt x="2052237" y="2678392"/>
                </a:lnTo>
                <a:lnTo>
                  <a:pt x="2052238" y="2678393"/>
                </a:lnTo>
                <a:lnTo>
                  <a:pt x="2050059" y="2652342"/>
                </a:lnTo>
                <a:close/>
                <a:moveTo>
                  <a:pt x="3911813" y="2633252"/>
                </a:moveTo>
                <a:lnTo>
                  <a:pt x="3686848" y="2902711"/>
                </a:lnTo>
                <a:lnTo>
                  <a:pt x="3577908" y="2907156"/>
                </a:lnTo>
                <a:lnTo>
                  <a:pt x="3506446" y="2970373"/>
                </a:lnTo>
                <a:lnTo>
                  <a:pt x="3453669" y="2971460"/>
                </a:lnTo>
                <a:lnTo>
                  <a:pt x="3431389" y="2999609"/>
                </a:lnTo>
                <a:lnTo>
                  <a:pt x="3361056" y="3101052"/>
                </a:lnTo>
                <a:lnTo>
                  <a:pt x="3364610" y="3424315"/>
                </a:lnTo>
                <a:lnTo>
                  <a:pt x="3364650" y="3427999"/>
                </a:lnTo>
                <a:lnTo>
                  <a:pt x="3364650" y="3427998"/>
                </a:lnTo>
                <a:lnTo>
                  <a:pt x="3364610" y="3424315"/>
                </a:lnTo>
                <a:lnTo>
                  <a:pt x="3361057" y="3101052"/>
                </a:lnTo>
                <a:lnTo>
                  <a:pt x="3431390" y="2999611"/>
                </a:lnTo>
                <a:lnTo>
                  <a:pt x="3453671" y="2971460"/>
                </a:lnTo>
                <a:lnTo>
                  <a:pt x="3506447" y="2970373"/>
                </a:lnTo>
                <a:lnTo>
                  <a:pt x="3577910" y="2907156"/>
                </a:lnTo>
                <a:lnTo>
                  <a:pt x="3686850" y="2902712"/>
                </a:lnTo>
                <a:lnTo>
                  <a:pt x="3911815" y="2633252"/>
                </a:lnTo>
                <a:close/>
                <a:moveTo>
                  <a:pt x="2721228" y="2602928"/>
                </a:moveTo>
                <a:lnTo>
                  <a:pt x="2694377" y="2653602"/>
                </a:lnTo>
                <a:lnTo>
                  <a:pt x="2744793" y="2660318"/>
                </a:lnTo>
                <a:lnTo>
                  <a:pt x="2744791" y="2660317"/>
                </a:lnTo>
                <a:lnTo>
                  <a:pt x="2695507" y="2653599"/>
                </a:lnTo>
                <a:close/>
                <a:moveTo>
                  <a:pt x="3700745" y="2578762"/>
                </a:moveTo>
                <a:lnTo>
                  <a:pt x="3841478" y="2634436"/>
                </a:lnTo>
                <a:lnTo>
                  <a:pt x="3841480" y="2634436"/>
                </a:lnTo>
                <a:close/>
                <a:moveTo>
                  <a:pt x="27458" y="2574675"/>
                </a:moveTo>
                <a:lnTo>
                  <a:pt x="27458" y="2574678"/>
                </a:lnTo>
                <a:lnTo>
                  <a:pt x="48505" y="2606186"/>
                </a:lnTo>
                <a:lnTo>
                  <a:pt x="48505" y="2606185"/>
                </a:lnTo>
                <a:close/>
                <a:moveTo>
                  <a:pt x="1555387" y="2537439"/>
                </a:moveTo>
                <a:lnTo>
                  <a:pt x="1531977" y="2546527"/>
                </a:lnTo>
                <a:lnTo>
                  <a:pt x="1555385" y="2537440"/>
                </a:lnTo>
                <a:lnTo>
                  <a:pt x="1635062" y="2543070"/>
                </a:lnTo>
                <a:lnTo>
                  <a:pt x="1635064" y="2543070"/>
                </a:lnTo>
                <a:close/>
                <a:moveTo>
                  <a:pt x="253538" y="2504760"/>
                </a:moveTo>
                <a:lnTo>
                  <a:pt x="227780" y="2531809"/>
                </a:lnTo>
                <a:lnTo>
                  <a:pt x="213718" y="2588185"/>
                </a:lnTo>
                <a:lnTo>
                  <a:pt x="229011" y="2531808"/>
                </a:lnTo>
                <a:close/>
                <a:moveTo>
                  <a:pt x="2774057" y="2502640"/>
                </a:moveTo>
                <a:lnTo>
                  <a:pt x="2776417" y="2572408"/>
                </a:lnTo>
                <a:lnTo>
                  <a:pt x="2764712" y="2600558"/>
                </a:lnTo>
                <a:lnTo>
                  <a:pt x="2722693" y="2602757"/>
                </a:lnTo>
                <a:lnTo>
                  <a:pt x="2765840" y="2600557"/>
                </a:lnTo>
                <a:lnTo>
                  <a:pt x="2777545" y="2572405"/>
                </a:lnTo>
                <a:close/>
                <a:moveTo>
                  <a:pt x="2762349" y="2500298"/>
                </a:moveTo>
                <a:lnTo>
                  <a:pt x="2762349" y="2501388"/>
                </a:lnTo>
                <a:lnTo>
                  <a:pt x="2774054" y="2502574"/>
                </a:lnTo>
                <a:lnTo>
                  <a:pt x="2774054" y="2502571"/>
                </a:lnTo>
                <a:lnTo>
                  <a:pt x="2774054" y="2502570"/>
                </a:lnTo>
                <a:close/>
                <a:moveTo>
                  <a:pt x="107133" y="2470961"/>
                </a:moveTo>
                <a:lnTo>
                  <a:pt x="109496" y="2514915"/>
                </a:lnTo>
                <a:lnTo>
                  <a:pt x="109498" y="2514918"/>
                </a:lnTo>
                <a:lnTo>
                  <a:pt x="107135" y="2470964"/>
                </a:lnTo>
                <a:close/>
                <a:moveTo>
                  <a:pt x="1151149" y="2452889"/>
                </a:moveTo>
                <a:lnTo>
                  <a:pt x="1133591" y="2495757"/>
                </a:lnTo>
                <a:lnTo>
                  <a:pt x="1181644" y="2547615"/>
                </a:lnTo>
                <a:lnTo>
                  <a:pt x="1181794" y="2547678"/>
                </a:lnTo>
                <a:lnTo>
                  <a:pt x="1181645" y="2547614"/>
                </a:lnTo>
                <a:lnTo>
                  <a:pt x="1133593" y="2495756"/>
                </a:lnTo>
                <a:lnTo>
                  <a:pt x="1151151" y="2452889"/>
                </a:lnTo>
                <a:close/>
                <a:moveTo>
                  <a:pt x="299908" y="2390976"/>
                </a:moveTo>
                <a:lnTo>
                  <a:pt x="284045" y="2424736"/>
                </a:lnTo>
                <a:lnTo>
                  <a:pt x="284045" y="2424737"/>
                </a:lnTo>
                <a:close/>
                <a:moveTo>
                  <a:pt x="2832683" y="2372878"/>
                </a:moveTo>
                <a:lnTo>
                  <a:pt x="2793974" y="2397672"/>
                </a:lnTo>
                <a:lnTo>
                  <a:pt x="2774064" y="2492350"/>
                </a:lnTo>
                <a:lnTo>
                  <a:pt x="2795103" y="2397672"/>
                </a:lnTo>
                <a:lnTo>
                  <a:pt x="2832683" y="2372880"/>
                </a:lnTo>
                <a:close/>
                <a:moveTo>
                  <a:pt x="282916" y="2335739"/>
                </a:moveTo>
                <a:lnTo>
                  <a:pt x="282916" y="2335741"/>
                </a:lnTo>
                <a:lnTo>
                  <a:pt x="300474" y="2389771"/>
                </a:lnTo>
                <a:lnTo>
                  <a:pt x="300474" y="2389769"/>
                </a:lnTo>
                <a:close/>
                <a:moveTo>
                  <a:pt x="3405615" y="2333462"/>
                </a:moveTo>
                <a:lnTo>
                  <a:pt x="3405616" y="2333468"/>
                </a:lnTo>
                <a:lnTo>
                  <a:pt x="3407612" y="2357252"/>
                </a:lnTo>
                <a:lnTo>
                  <a:pt x="3405618" y="2333470"/>
                </a:lnTo>
                <a:close/>
                <a:moveTo>
                  <a:pt x="2697941" y="2325975"/>
                </a:moveTo>
                <a:lnTo>
                  <a:pt x="2697869" y="2326655"/>
                </a:lnTo>
                <a:lnTo>
                  <a:pt x="2709574" y="2390957"/>
                </a:lnTo>
                <a:lnTo>
                  <a:pt x="2751774" y="2425824"/>
                </a:lnTo>
                <a:lnTo>
                  <a:pt x="2762349" y="2457431"/>
                </a:lnTo>
                <a:lnTo>
                  <a:pt x="2762349" y="2457430"/>
                </a:lnTo>
                <a:lnTo>
                  <a:pt x="2751774" y="2425821"/>
                </a:lnTo>
                <a:lnTo>
                  <a:pt x="2709574" y="2390954"/>
                </a:lnTo>
                <a:close/>
                <a:moveTo>
                  <a:pt x="2634484" y="2310413"/>
                </a:moveTo>
                <a:lnTo>
                  <a:pt x="2641602" y="2358260"/>
                </a:lnTo>
                <a:lnTo>
                  <a:pt x="2598272" y="2407845"/>
                </a:lnTo>
                <a:lnTo>
                  <a:pt x="2558433" y="2470963"/>
                </a:lnTo>
                <a:lnTo>
                  <a:pt x="2517465" y="2481136"/>
                </a:lnTo>
                <a:lnTo>
                  <a:pt x="2447132" y="2429278"/>
                </a:lnTo>
                <a:lnTo>
                  <a:pt x="2416637" y="2447256"/>
                </a:lnTo>
                <a:lnTo>
                  <a:pt x="2409655" y="2474321"/>
                </a:lnTo>
                <a:lnTo>
                  <a:pt x="2366224" y="2491211"/>
                </a:lnTo>
                <a:lnTo>
                  <a:pt x="2363965" y="2509287"/>
                </a:lnTo>
                <a:lnTo>
                  <a:pt x="2283055" y="2509287"/>
                </a:lnTo>
                <a:lnTo>
                  <a:pt x="2271350" y="2491211"/>
                </a:lnTo>
                <a:lnTo>
                  <a:pt x="2211592" y="2486767"/>
                </a:lnTo>
                <a:lnTo>
                  <a:pt x="2182329" y="2502570"/>
                </a:lnTo>
                <a:lnTo>
                  <a:pt x="2160049" y="2494668"/>
                </a:lnTo>
                <a:lnTo>
                  <a:pt x="2116720" y="2442811"/>
                </a:lnTo>
                <a:lnTo>
                  <a:pt x="2101420" y="2418018"/>
                </a:lnTo>
                <a:lnTo>
                  <a:pt x="2042894" y="2430365"/>
                </a:lnTo>
                <a:lnTo>
                  <a:pt x="2020614" y="2470963"/>
                </a:lnTo>
                <a:lnTo>
                  <a:pt x="2001824" y="2550970"/>
                </a:lnTo>
                <a:lnTo>
                  <a:pt x="1973691" y="2567861"/>
                </a:lnTo>
                <a:lnTo>
                  <a:pt x="1949151" y="2578035"/>
                </a:lnTo>
                <a:lnTo>
                  <a:pt x="1942067" y="2573491"/>
                </a:lnTo>
                <a:lnTo>
                  <a:pt x="1912804" y="2548699"/>
                </a:lnTo>
                <a:lnTo>
                  <a:pt x="1908081" y="2520548"/>
                </a:lnTo>
                <a:lnTo>
                  <a:pt x="1919786" y="2484494"/>
                </a:lnTo>
                <a:lnTo>
                  <a:pt x="1919786" y="2447256"/>
                </a:lnTo>
                <a:lnTo>
                  <a:pt x="1871836" y="2390954"/>
                </a:lnTo>
                <a:lnTo>
                  <a:pt x="1861260" y="2352629"/>
                </a:lnTo>
                <a:lnTo>
                  <a:pt x="1861260" y="2352631"/>
                </a:lnTo>
                <a:lnTo>
                  <a:pt x="1810845" y="2368336"/>
                </a:lnTo>
                <a:lnTo>
                  <a:pt x="1769877" y="2403302"/>
                </a:lnTo>
                <a:lnTo>
                  <a:pt x="1810845" y="2368337"/>
                </a:lnTo>
                <a:lnTo>
                  <a:pt x="1861259" y="2352632"/>
                </a:lnTo>
                <a:lnTo>
                  <a:pt x="1871834" y="2390957"/>
                </a:lnTo>
                <a:lnTo>
                  <a:pt x="1919785" y="2447258"/>
                </a:lnTo>
                <a:lnTo>
                  <a:pt x="1919785" y="2484497"/>
                </a:lnTo>
                <a:lnTo>
                  <a:pt x="1908078" y="2520549"/>
                </a:lnTo>
                <a:lnTo>
                  <a:pt x="1912802" y="2548701"/>
                </a:lnTo>
                <a:lnTo>
                  <a:pt x="1942065" y="2574678"/>
                </a:lnTo>
                <a:lnTo>
                  <a:pt x="1949150" y="2578036"/>
                </a:lnTo>
                <a:lnTo>
                  <a:pt x="1949150" y="2578038"/>
                </a:lnTo>
                <a:lnTo>
                  <a:pt x="1974922" y="2569049"/>
                </a:lnTo>
                <a:lnTo>
                  <a:pt x="2001823" y="2552159"/>
                </a:lnTo>
                <a:lnTo>
                  <a:pt x="2021742" y="2470966"/>
                </a:lnTo>
                <a:lnTo>
                  <a:pt x="2042894" y="2430368"/>
                </a:lnTo>
                <a:lnTo>
                  <a:pt x="2101420" y="2418021"/>
                </a:lnTo>
                <a:lnTo>
                  <a:pt x="2116718" y="2442814"/>
                </a:lnTo>
                <a:lnTo>
                  <a:pt x="2160049" y="2495757"/>
                </a:lnTo>
                <a:lnTo>
                  <a:pt x="2182329" y="2502574"/>
                </a:lnTo>
                <a:lnTo>
                  <a:pt x="2211592" y="2486770"/>
                </a:lnTo>
                <a:lnTo>
                  <a:pt x="2271350" y="2491215"/>
                </a:lnTo>
                <a:lnTo>
                  <a:pt x="2283055" y="2509290"/>
                </a:lnTo>
                <a:lnTo>
                  <a:pt x="2363965" y="2509290"/>
                </a:lnTo>
                <a:lnTo>
                  <a:pt x="2367455" y="2491215"/>
                </a:lnTo>
                <a:lnTo>
                  <a:pt x="2409655" y="2474324"/>
                </a:lnTo>
                <a:lnTo>
                  <a:pt x="2416637" y="2447259"/>
                </a:lnTo>
                <a:lnTo>
                  <a:pt x="2447132" y="2429281"/>
                </a:lnTo>
                <a:lnTo>
                  <a:pt x="2517465" y="2481139"/>
                </a:lnTo>
                <a:lnTo>
                  <a:pt x="2558433" y="2470966"/>
                </a:lnTo>
                <a:lnTo>
                  <a:pt x="2598273" y="2407848"/>
                </a:lnTo>
                <a:lnTo>
                  <a:pt x="2642834" y="2358263"/>
                </a:lnTo>
                <a:close/>
                <a:moveTo>
                  <a:pt x="2667373" y="2252274"/>
                </a:moveTo>
                <a:lnTo>
                  <a:pt x="2662753" y="2273708"/>
                </a:lnTo>
                <a:lnTo>
                  <a:pt x="2612339" y="2278154"/>
                </a:lnTo>
                <a:lnTo>
                  <a:pt x="2624434" y="2292456"/>
                </a:lnTo>
                <a:lnTo>
                  <a:pt x="2613469" y="2278155"/>
                </a:lnTo>
                <a:lnTo>
                  <a:pt x="2662753" y="2273712"/>
                </a:lnTo>
                <a:lnTo>
                  <a:pt x="2667375" y="2253363"/>
                </a:lnTo>
                <a:lnTo>
                  <a:pt x="2704953" y="2260179"/>
                </a:lnTo>
                <a:lnTo>
                  <a:pt x="2704953" y="2260175"/>
                </a:lnTo>
                <a:close/>
                <a:moveTo>
                  <a:pt x="3452540" y="2227482"/>
                </a:moveTo>
                <a:lnTo>
                  <a:pt x="3424406" y="2266893"/>
                </a:lnTo>
                <a:lnTo>
                  <a:pt x="3424382" y="2266932"/>
                </a:lnTo>
                <a:lnTo>
                  <a:pt x="3424406" y="2266895"/>
                </a:lnTo>
                <a:lnTo>
                  <a:pt x="3452540" y="2227483"/>
                </a:lnTo>
                <a:lnTo>
                  <a:pt x="3487654" y="2234201"/>
                </a:lnTo>
                <a:lnTo>
                  <a:pt x="3487656" y="2234199"/>
                </a:lnTo>
                <a:lnTo>
                  <a:pt x="3452541" y="2227483"/>
                </a:lnTo>
                <a:close/>
                <a:moveTo>
                  <a:pt x="1811976" y="2217307"/>
                </a:moveTo>
                <a:lnTo>
                  <a:pt x="1782713" y="2222938"/>
                </a:lnTo>
                <a:lnTo>
                  <a:pt x="1782713" y="2222939"/>
                </a:lnTo>
                <a:lnTo>
                  <a:pt x="1811974" y="2217309"/>
                </a:lnTo>
                <a:lnTo>
                  <a:pt x="1829634" y="2253362"/>
                </a:lnTo>
                <a:lnTo>
                  <a:pt x="1830764" y="2305218"/>
                </a:lnTo>
                <a:lnTo>
                  <a:pt x="1861260" y="2330011"/>
                </a:lnTo>
                <a:lnTo>
                  <a:pt x="1861260" y="2330010"/>
                </a:lnTo>
                <a:lnTo>
                  <a:pt x="1830766" y="2305218"/>
                </a:lnTo>
                <a:lnTo>
                  <a:pt x="1829636" y="2252274"/>
                </a:lnTo>
                <a:close/>
                <a:moveTo>
                  <a:pt x="816013" y="2161004"/>
                </a:moveTo>
                <a:lnTo>
                  <a:pt x="767960" y="2199331"/>
                </a:lnTo>
                <a:lnTo>
                  <a:pt x="816013" y="2161006"/>
                </a:lnTo>
                <a:lnTo>
                  <a:pt x="860468" y="2164112"/>
                </a:lnTo>
                <a:close/>
                <a:moveTo>
                  <a:pt x="1181642" y="2157550"/>
                </a:moveTo>
                <a:lnTo>
                  <a:pt x="1174559" y="2198144"/>
                </a:lnTo>
                <a:lnTo>
                  <a:pt x="1151147" y="2203774"/>
                </a:lnTo>
                <a:lnTo>
                  <a:pt x="1147657" y="2232024"/>
                </a:lnTo>
                <a:lnTo>
                  <a:pt x="1133591" y="2234198"/>
                </a:lnTo>
                <a:lnTo>
                  <a:pt x="1148786" y="2232026"/>
                </a:lnTo>
                <a:lnTo>
                  <a:pt x="1148788" y="2232027"/>
                </a:lnTo>
                <a:lnTo>
                  <a:pt x="1151149" y="2203777"/>
                </a:lnTo>
                <a:lnTo>
                  <a:pt x="1174559" y="2198148"/>
                </a:lnTo>
                <a:lnTo>
                  <a:pt x="1207416" y="2255635"/>
                </a:lnTo>
                <a:lnTo>
                  <a:pt x="1214397" y="2315394"/>
                </a:lnTo>
                <a:lnTo>
                  <a:pt x="1210907" y="2375152"/>
                </a:lnTo>
                <a:lnTo>
                  <a:pt x="1256597" y="2457431"/>
                </a:lnTo>
                <a:lnTo>
                  <a:pt x="1256598" y="2457431"/>
                </a:lnTo>
                <a:lnTo>
                  <a:pt x="1210908" y="2375151"/>
                </a:lnTo>
                <a:lnTo>
                  <a:pt x="1214399" y="2315393"/>
                </a:lnTo>
                <a:lnTo>
                  <a:pt x="1207416" y="2255633"/>
                </a:lnTo>
                <a:lnTo>
                  <a:pt x="1174560" y="2198146"/>
                </a:lnTo>
                <a:lnTo>
                  <a:pt x="1181645" y="2157550"/>
                </a:lnTo>
                <a:close/>
                <a:moveTo>
                  <a:pt x="627396" y="2155375"/>
                </a:moveTo>
                <a:lnTo>
                  <a:pt x="588687" y="2176710"/>
                </a:lnTo>
                <a:lnTo>
                  <a:pt x="546487" y="2175624"/>
                </a:lnTo>
                <a:lnTo>
                  <a:pt x="588687" y="2176711"/>
                </a:lnTo>
                <a:lnTo>
                  <a:pt x="627396" y="2155376"/>
                </a:lnTo>
                <a:lnTo>
                  <a:pt x="726992" y="2202689"/>
                </a:lnTo>
                <a:close/>
                <a:moveTo>
                  <a:pt x="887475" y="2151918"/>
                </a:moveTo>
                <a:lnTo>
                  <a:pt x="864064" y="2164364"/>
                </a:lnTo>
                <a:lnTo>
                  <a:pt x="864066" y="2164364"/>
                </a:lnTo>
                <a:lnTo>
                  <a:pt x="887475" y="2151919"/>
                </a:lnTo>
                <a:lnTo>
                  <a:pt x="887788" y="2151959"/>
                </a:lnTo>
                <a:close/>
                <a:moveTo>
                  <a:pt x="1057405" y="2132756"/>
                </a:moveTo>
                <a:lnTo>
                  <a:pt x="994156" y="2182340"/>
                </a:lnTo>
                <a:lnTo>
                  <a:pt x="994024" y="2182288"/>
                </a:lnTo>
                <a:lnTo>
                  <a:pt x="994156" y="2182342"/>
                </a:lnTo>
                <a:lnTo>
                  <a:pt x="1057405" y="2132756"/>
                </a:lnTo>
                <a:lnTo>
                  <a:pt x="1076194" y="2136214"/>
                </a:lnTo>
                <a:lnTo>
                  <a:pt x="1076194" y="2136213"/>
                </a:lnTo>
                <a:close/>
                <a:moveTo>
                  <a:pt x="2952196" y="2127158"/>
                </a:moveTo>
                <a:lnTo>
                  <a:pt x="2950966" y="2136213"/>
                </a:lnTo>
                <a:lnTo>
                  <a:pt x="2941218" y="2163934"/>
                </a:lnTo>
                <a:lnTo>
                  <a:pt x="2950966" y="2136214"/>
                </a:lnTo>
                <a:close/>
                <a:moveTo>
                  <a:pt x="3352897" y="2118745"/>
                </a:moveTo>
                <a:lnTo>
                  <a:pt x="3386828" y="2146290"/>
                </a:lnTo>
                <a:lnTo>
                  <a:pt x="3386827" y="2146288"/>
                </a:lnTo>
                <a:close/>
                <a:moveTo>
                  <a:pt x="1800271" y="2114779"/>
                </a:moveTo>
                <a:lnTo>
                  <a:pt x="1800269" y="2114780"/>
                </a:lnTo>
                <a:lnTo>
                  <a:pt x="1810845" y="2153105"/>
                </a:lnTo>
                <a:lnTo>
                  <a:pt x="1805392" y="2162443"/>
                </a:lnTo>
                <a:lnTo>
                  <a:pt x="1810846" y="2153103"/>
                </a:lnTo>
                <a:close/>
                <a:moveTo>
                  <a:pt x="432824" y="2107962"/>
                </a:moveTo>
                <a:lnTo>
                  <a:pt x="344932" y="2119223"/>
                </a:lnTo>
                <a:lnTo>
                  <a:pt x="325013" y="2138385"/>
                </a:lnTo>
                <a:lnTo>
                  <a:pt x="313308" y="2189156"/>
                </a:lnTo>
                <a:lnTo>
                  <a:pt x="289898" y="2226395"/>
                </a:lnTo>
                <a:lnTo>
                  <a:pt x="285175" y="2306402"/>
                </a:lnTo>
                <a:lnTo>
                  <a:pt x="223158" y="2254545"/>
                </a:lnTo>
                <a:lnTo>
                  <a:pt x="193793" y="2254545"/>
                </a:lnTo>
                <a:lnTo>
                  <a:pt x="165659" y="2281609"/>
                </a:lnTo>
                <a:lnTo>
                  <a:pt x="165659" y="2281611"/>
                </a:lnTo>
                <a:lnTo>
                  <a:pt x="148101" y="2307491"/>
                </a:lnTo>
                <a:lnTo>
                  <a:pt x="108263" y="2316480"/>
                </a:lnTo>
                <a:lnTo>
                  <a:pt x="90705" y="2355989"/>
                </a:lnTo>
                <a:lnTo>
                  <a:pt x="62571" y="2366163"/>
                </a:lnTo>
                <a:lnTo>
                  <a:pt x="62553" y="2366257"/>
                </a:lnTo>
                <a:lnTo>
                  <a:pt x="62574" y="2366163"/>
                </a:lnTo>
                <a:lnTo>
                  <a:pt x="90708" y="2355989"/>
                </a:lnTo>
                <a:lnTo>
                  <a:pt x="108264" y="2316480"/>
                </a:lnTo>
                <a:lnTo>
                  <a:pt x="148103" y="2307491"/>
                </a:lnTo>
                <a:lnTo>
                  <a:pt x="165661" y="2281612"/>
                </a:lnTo>
                <a:lnTo>
                  <a:pt x="193794" y="2254548"/>
                </a:lnTo>
                <a:lnTo>
                  <a:pt x="223160" y="2254548"/>
                </a:lnTo>
                <a:lnTo>
                  <a:pt x="285175" y="2306404"/>
                </a:lnTo>
                <a:lnTo>
                  <a:pt x="289898" y="2226395"/>
                </a:lnTo>
                <a:lnTo>
                  <a:pt x="313308" y="2189157"/>
                </a:lnTo>
                <a:lnTo>
                  <a:pt x="325013" y="2138386"/>
                </a:lnTo>
                <a:lnTo>
                  <a:pt x="346166" y="2119224"/>
                </a:lnTo>
                <a:lnTo>
                  <a:pt x="433117" y="2108085"/>
                </a:lnTo>
                <a:close/>
                <a:moveTo>
                  <a:pt x="3325939" y="2085443"/>
                </a:moveTo>
                <a:lnTo>
                  <a:pt x="3349351" y="2115866"/>
                </a:lnTo>
                <a:lnTo>
                  <a:pt x="3325941" y="2085443"/>
                </a:lnTo>
                <a:close/>
                <a:moveTo>
                  <a:pt x="1097075" y="2067102"/>
                </a:moveTo>
                <a:lnTo>
                  <a:pt x="1128867" y="2096702"/>
                </a:lnTo>
                <a:lnTo>
                  <a:pt x="1128867" y="2154189"/>
                </a:lnTo>
                <a:lnTo>
                  <a:pt x="1128870" y="2154190"/>
                </a:lnTo>
                <a:lnTo>
                  <a:pt x="1128870" y="2096703"/>
                </a:lnTo>
                <a:close/>
                <a:moveTo>
                  <a:pt x="1808768" y="2066626"/>
                </a:moveTo>
                <a:lnTo>
                  <a:pt x="1808484" y="2067368"/>
                </a:lnTo>
                <a:lnTo>
                  <a:pt x="1826042" y="2087714"/>
                </a:lnTo>
                <a:close/>
                <a:moveTo>
                  <a:pt x="20371" y="2013339"/>
                </a:moveTo>
                <a:lnTo>
                  <a:pt x="13389" y="2057292"/>
                </a:lnTo>
                <a:lnTo>
                  <a:pt x="25094" y="2097889"/>
                </a:lnTo>
                <a:lnTo>
                  <a:pt x="70785" y="2155376"/>
                </a:lnTo>
                <a:lnTo>
                  <a:pt x="73146" y="2199332"/>
                </a:lnTo>
                <a:lnTo>
                  <a:pt x="166891" y="2219580"/>
                </a:lnTo>
                <a:lnTo>
                  <a:pt x="165682" y="2280545"/>
                </a:lnTo>
                <a:lnTo>
                  <a:pt x="166893" y="2219578"/>
                </a:lnTo>
                <a:lnTo>
                  <a:pt x="73148" y="2199331"/>
                </a:lnTo>
                <a:lnTo>
                  <a:pt x="70787" y="2155375"/>
                </a:lnTo>
                <a:lnTo>
                  <a:pt x="25095" y="2097888"/>
                </a:lnTo>
                <a:lnTo>
                  <a:pt x="13390" y="2057290"/>
                </a:lnTo>
                <a:close/>
                <a:moveTo>
                  <a:pt x="3078696" y="2011065"/>
                </a:moveTo>
                <a:lnTo>
                  <a:pt x="3078696" y="2011067"/>
                </a:lnTo>
                <a:lnTo>
                  <a:pt x="3130239" y="2051661"/>
                </a:lnTo>
                <a:close/>
                <a:moveTo>
                  <a:pt x="1842341" y="1988099"/>
                </a:moveTo>
                <a:lnTo>
                  <a:pt x="1829634" y="2012152"/>
                </a:lnTo>
                <a:lnTo>
                  <a:pt x="1829617" y="2012201"/>
                </a:lnTo>
                <a:lnTo>
                  <a:pt x="1829636" y="2012151"/>
                </a:lnTo>
                <a:close/>
                <a:moveTo>
                  <a:pt x="335589" y="1634534"/>
                </a:moveTo>
                <a:lnTo>
                  <a:pt x="246568" y="1642329"/>
                </a:lnTo>
                <a:lnTo>
                  <a:pt x="246573" y="1642438"/>
                </a:lnTo>
                <a:lnTo>
                  <a:pt x="335589" y="1634536"/>
                </a:lnTo>
                <a:close/>
                <a:moveTo>
                  <a:pt x="1918654" y="1557886"/>
                </a:moveTo>
                <a:lnTo>
                  <a:pt x="1918654" y="1596210"/>
                </a:lnTo>
                <a:lnTo>
                  <a:pt x="1918655" y="1596210"/>
                </a:lnTo>
                <a:lnTo>
                  <a:pt x="1935084" y="1951305"/>
                </a:lnTo>
                <a:lnTo>
                  <a:pt x="1918657" y="1596208"/>
                </a:lnTo>
                <a:lnTo>
                  <a:pt x="1918657" y="1557886"/>
                </a:lnTo>
                <a:close/>
                <a:moveTo>
                  <a:pt x="156343" y="1545551"/>
                </a:moveTo>
                <a:lnTo>
                  <a:pt x="206734" y="1571418"/>
                </a:lnTo>
                <a:lnTo>
                  <a:pt x="244186" y="1586028"/>
                </a:lnTo>
                <a:lnTo>
                  <a:pt x="206729" y="1570331"/>
                </a:lnTo>
                <a:close/>
                <a:moveTo>
                  <a:pt x="1274155" y="1524101"/>
                </a:moveTo>
                <a:lnTo>
                  <a:pt x="1257829" y="1562426"/>
                </a:lnTo>
                <a:lnTo>
                  <a:pt x="1231954" y="1743876"/>
                </a:lnTo>
                <a:lnTo>
                  <a:pt x="1228463" y="1861123"/>
                </a:lnTo>
                <a:lnTo>
                  <a:pt x="1127738" y="1945674"/>
                </a:lnTo>
                <a:lnTo>
                  <a:pt x="1093752" y="2064008"/>
                </a:lnTo>
                <a:lnTo>
                  <a:pt x="1093754" y="2064010"/>
                </a:lnTo>
                <a:lnTo>
                  <a:pt x="1127741" y="1945676"/>
                </a:lnTo>
                <a:lnTo>
                  <a:pt x="1228465" y="1861124"/>
                </a:lnTo>
                <a:lnTo>
                  <a:pt x="1231957" y="1743879"/>
                </a:lnTo>
                <a:lnTo>
                  <a:pt x="1257832" y="1562429"/>
                </a:lnTo>
                <a:lnTo>
                  <a:pt x="1274157" y="1524103"/>
                </a:lnTo>
                <a:close/>
                <a:moveTo>
                  <a:pt x="1236197" y="1463029"/>
                </a:moveTo>
                <a:lnTo>
                  <a:pt x="1237909" y="1464343"/>
                </a:lnTo>
                <a:lnTo>
                  <a:pt x="1240168" y="1493679"/>
                </a:lnTo>
                <a:lnTo>
                  <a:pt x="1240171" y="1493680"/>
                </a:lnTo>
                <a:lnTo>
                  <a:pt x="1237912" y="1464344"/>
                </a:lnTo>
                <a:close/>
                <a:moveTo>
                  <a:pt x="1263680" y="1252374"/>
                </a:moveTo>
                <a:lnTo>
                  <a:pt x="1185134" y="1302057"/>
                </a:lnTo>
                <a:lnTo>
                  <a:pt x="1208544" y="1441821"/>
                </a:lnTo>
                <a:lnTo>
                  <a:pt x="1208546" y="1441822"/>
                </a:lnTo>
                <a:lnTo>
                  <a:pt x="1185136" y="1302057"/>
                </a:lnTo>
                <a:lnTo>
                  <a:pt x="1263682" y="1252374"/>
                </a:lnTo>
                <a:close/>
                <a:moveTo>
                  <a:pt x="952703" y="1246983"/>
                </a:moveTo>
                <a:lnTo>
                  <a:pt x="681300" y="1418117"/>
                </a:lnTo>
                <a:lnTo>
                  <a:pt x="449514" y="1594922"/>
                </a:lnTo>
                <a:lnTo>
                  <a:pt x="681300" y="1419201"/>
                </a:lnTo>
                <a:close/>
                <a:moveTo>
                  <a:pt x="783258" y="1077739"/>
                </a:moveTo>
                <a:lnTo>
                  <a:pt x="786748" y="1116064"/>
                </a:lnTo>
                <a:lnTo>
                  <a:pt x="786748" y="1116062"/>
                </a:lnTo>
                <a:close/>
                <a:moveTo>
                  <a:pt x="764468" y="975111"/>
                </a:moveTo>
                <a:lnTo>
                  <a:pt x="733973" y="1011163"/>
                </a:lnTo>
                <a:lnTo>
                  <a:pt x="733973" y="1011164"/>
                </a:lnTo>
                <a:lnTo>
                  <a:pt x="764468" y="975112"/>
                </a:lnTo>
                <a:close/>
                <a:moveTo>
                  <a:pt x="761629" y="846054"/>
                </a:moveTo>
                <a:lnTo>
                  <a:pt x="765597" y="869126"/>
                </a:lnTo>
                <a:lnTo>
                  <a:pt x="757485" y="918709"/>
                </a:lnTo>
                <a:lnTo>
                  <a:pt x="757485" y="918711"/>
                </a:lnTo>
                <a:lnTo>
                  <a:pt x="765597" y="869126"/>
                </a:lnTo>
                <a:lnTo>
                  <a:pt x="765597" y="869124"/>
                </a:lnTo>
                <a:close/>
                <a:moveTo>
                  <a:pt x="1970199" y="729358"/>
                </a:moveTo>
                <a:lnTo>
                  <a:pt x="1988988" y="1049490"/>
                </a:lnTo>
                <a:lnTo>
                  <a:pt x="2004184" y="1379796"/>
                </a:lnTo>
                <a:lnTo>
                  <a:pt x="2011269" y="1557883"/>
                </a:lnTo>
                <a:lnTo>
                  <a:pt x="2011270" y="1557883"/>
                </a:lnTo>
                <a:lnTo>
                  <a:pt x="2004185" y="1379796"/>
                </a:lnTo>
                <a:lnTo>
                  <a:pt x="2004184" y="1379796"/>
                </a:lnTo>
                <a:lnTo>
                  <a:pt x="2004184" y="1379794"/>
                </a:lnTo>
                <a:lnTo>
                  <a:pt x="1988988" y="1049489"/>
                </a:lnTo>
                <a:close/>
                <a:moveTo>
                  <a:pt x="765597" y="712467"/>
                </a:moveTo>
                <a:lnTo>
                  <a:pt x="771449" y="755336"/>
                </a:lnTo>
                <a:lnTo>
                  <a:pt x="758615" y="828528"/>
                </a:lnTo>
                <a:lnTo>
                  <a:pt x="771450" y="755336"/>
                </a:lnTo>
                <a:close/>
                <a:moveTo>
                  <a:pt x="699988" y="474617"/>
                </a:moveTo>
                <a:lnTo>
                  <a:pt x="737566" y="633545"/>
                </a:lnTo>
                <a:lnTo>
                  <a:pt x="737567" y="633547"/>
                </a:lnTo>
                <a:close/>
                <a:moveTo>
                  <a:pt x="649674" y="417130"/>
                </a:moveTo>
                <a:lnTo>
                  <a:pt x="649674" y="437378"/>
                </a:lnTo>
                <a:lnTo>
                  <a:pt x="649676" y="437378"/>
                </a:lnTo>
                <a:lnTo>
                  <a:pt x="649676" y="417130"/>
                </a:lnTo>
                <a:close/>
                <a:moveTo>
                  <a:pt x="623904" y="82381"/>
                </a:moveTo>
                <a:lnTo>
                  <a:pt x="623904" y="82384"/>
                </a:lnTo>
                <a:lnTo>
                  <a:pt x="637867" y="170292"/>
                </a:lnTo>
                <a:lnTo>
                  <a:pt x="637867" y="170291"/>
                </a:lnTo>
                <a:close/>
                <a:moveTo>
                  <a:pt x="719907" y="0"/>
                </a:moveTo>
                <a:lnTo>
                  <a:pt x="775043" y="9088"/>
                </a:lnTo>
                <a:lnTo>
                  <a:pt x="773811" y="56402"/>
                </a:lnTo>
                <a:lnTo>
                  <a:pt x="838293" y="22621"/>
                </a:lnTo>
                <a:lnTo>
                  <a:pt x="844144" y="40598"/>
                </a:lnTo>
                <a:lnTo>
                  <a:pt x="806669" y="85739"/>
                </a:lnTo>
                <a:lnTo>
                  <a:pt x="809030" y="127422"/>
                </a:lnTo>
                <a:lnTo>
                  <a:pt x="835930" y="149942"/>
                </a:lnTo>
                <a:lnTo>
                  <a:pt x="828949" y="230049"/>
                </a:lnTo>
                <a:lnTo>
                  <a:pt x="779665" y="274004"/>
                </a:lnTo>
                <a:lnTo>
                  <a:pt x="794962" y="323589"/>
                </a:lnTo>
                <a:lnTo>
                  <a:pt x="835930" y="325860"/>
                </a:lnTo>
                <a:lnTo>
                  <a:pt x="858212" y="367545"/>
                </a:lnTo>
                <a:lnTo>
                  <a:pt x="887475" y="382163"/>
                </a:lnTo>
                <a:lnTo>
                  <a:pt x="887475" y="382167"/>
                </a:lnTo>
                <a:lnTo>
                  <a:pt x="981218" y="412589"/>
                </a:lnTo>
                <a:lnTo>
                  <a:pt x="1012842" y="403598"/>
                </a:lnTo>
                <a:lnTo>
                  <a:pt x="1079685" y="419405"/>
                </a:lnTo>
                <a:lnTo>
                  <a:pt x="1185133" y="458813"/>
                </a:lnTo>
                <a:lnTo>
                  <a:pt x="1226101" y="540006"/>
                </a:lnTo>
                <a:lnTo>
                  <a:pt x="1297667" y="555810"/>
                </a:lnTo>
                <a:lnTo>
                  <a:pt x="1410097" y="594135"/>
                </a:lnTo>
                <a:lnTo>
                  <a:pt x="1496859" y="638091"/>
                </a:lnTo>
                <a:lnTo>
                  <a:pt x="1533103" y="615568"/>
                </a:lnTo>
                <a:lnTo>
                  <a:pt x="1568322" y="572701"/>
                </a:lnTo>
                <a:lnTo>
                  <a:pt x="1547171" y="505039"/>
                </a:lnTo>
                <a:lnTo>
                  <a:pt x="1568322" y="462171"/>
                </a:lnTo>
                <a:lnTo>
                  <a:pt x="1623357" y="419405"/>
                </a:lnTo>
                <a:lnTo>
                  <a:pt x="1676132" y="408142"/>
                </a:lnTo>
                <a:lnTo>
                  <a:pt x="1782711" y="426119"/>
                </a:lnTo>
                <a:lnTo>
                  <a:pt x="1811974" y="465628"/>
                </a:lnTo>
                <a:lnTo>
                  <a:pt x="1841339" y="465628"/>
                </a:lnTo>
                <a:lnTo>
                  <a:pt x="1867110" y="481333"/>
                </a:lnTo>
                <a:lnTo>
                  <a:pt x="1946787" y="492692"/>
                </a:lnTo>
                <a:lnTo>
                  <a:pt x="1969069" y="523115"/>
                </a:lnTo>
                <a:lnTo>
                  <a:pt x="1942065" y="564798"/>
                </a:lnTo>
                <a:lnTo>
                  <a:pt x="1942065" y="564799"/>
                </a:lnTo>
                <a:lnTo>
                  <a:pt x="1958492" y="603124"/>
                </a:lnTo>
                <a:lnTo>
                  <a:pt x="1940936" y="658338"/>
                </a:lnTo>
                <a:lnTo>
                  <a:pt x="1958494" y="603122"/>
                </a:lnTo>
                <a:lnTo>
                  <a:pt x="1942065" y="564799"/>
                </a:lnTo>
                <a:lnTo>
                  <a:pt x="1969069" y="523115"/>
                </a:lnTo>
                <a:lnTo>
                  <a:pt x="2072156" y="519658"/>
                </a:lnTo>
                <a:lnTo>
                  <a:pt x="2150703" y="543364"/>
                </a:lnTo>
                <a:lnTo>
                  <a:pt x="2230380" y="570429"/>
                </a:lnTo>
                <a:lnTo>
                  <a:pt x="2268987" y="585047"/>
                </a:lnTo>
                <a:lnTo>
                  <a:pt x="2325254" y="556896"/>
                </a:lnTo>
                <a:lnTo>
                  <a:pt x="2356878" y="531017"/>
                </a:lnTo>
                <a:lnTo>
                  <a:pt x="2424850" y="523115"/>
                </a:lnTo>
                <a:lnTo>
                  <a:pt x="2482247" y="534375"/>
                </a:lnTo>
                <a:lnTo>
                  <a:pt x="2506888" y="579418"/>
                </a:lnTo>
                <a:lnTo>
                  <a:pt x="2523317" y="548993"/>
                </a:lnTo>
                <a:lnTo>
                  <a:pt x="2587695" y="570429"/>
                </a:lnTo>
                <a:lnTo>
                  <a:pt x="2649813" y="576058"/>
                </a:lnTo>
                <a:lnTo>
                  <a:pt x="2686161" y="553537"/>
                </a:lnTo>
                <a:lnTo>
                  <a:pt x="2743558" y="683131"/>
                </a:lnTo>
                <a:lnTo>
                  <a:pt x="2754133" y="706838"/>
                </a:lnTo>
                <a:lnTo>
                  <a:pt x="2734214" y="741804"/>
                </a:lnTo>
                <a:lnTo>
                  <a:pt x="2724870" y="809366"/>
                </a:lnTo>
                <a:lnTo>
                  <a:pt x="2707210" y="856779"/>
                </a:lnTo>
                <a:lnTo>
                  <a:pt x="2689652" y="872484"/>
                </a:lnTo>
                <a:lnTo>
                  <a:pt x="2660390" y="844332"/>
                </a:lnTo>
                <a:lnTo>
                  <a:pt x="2620552" y="802650"/>
                </a:lnTo>
                <a:lnTo>
                  <a:pt x="2552580" y="675229"/>
                </a:lnTo>
                <a:lnTo>
                  <a:pt x="2545597" y="683131"/>
                </a:lnTo>
                <a:lnTo>
                  <a:pt x="2586565" y="777856"/>
                </a:lnTo>
                <a:lnTo>
                  <a:pt x="2643962" y="868039"/>
                </a:lnTo>
                <a:lnTo>
                  <a:pt x="2714295" y="1006721"/>
                </a:lnTo>
                <a:lnTo>
                  <a:pt x="2748280" y="1056306"/>
                </a:lnTo>
                <a:lnTo>
                  <a:pt x="2777543" y="1106977"/>
                </a:lnTo>
                <a:lnTo>
                  <a:pt x="2854859" y="1206246"/>
                </a:lnTo>
                <a:lnTo>
                  <a:pt x="2839664" y="1221951"/>
                </a:lnTo>
                <a:lnTo>
                  <a:pt x="2845515" y="1280624"/>
                </a:lnTo>
                <a:lnTo>
                  <a:pt x="2945111" y="1360633"/>
                </a:lnTo>
                <a:lnTo>
                  <a:pt x="2960305" y="1379791"/>
                </a:lnTo>
                <a:lnTo>
                  <a:pt x="2960310" y="1379791"/>
                </a:lnTo>
                <a:lnTo>
                  <a:pt x="2990805" y="1466614"/>
                </a:lnTo>
                <a:lnTo>
                  <a:pt x="2974376" y="1483505"/>
                </a:lnTo>
                <a:lnTo>
                  <a:pt x="2990805" y="1574773"/>
                </a:lnTo>
                <a:lnTo>
                  <a:pt x="3027153" y="1681846"/>
                </a:lnTo>
                <a:lnTo>
                  <a:pt x="3059906" y="1704466"/>
                </a:lnTo>
                <a:lnTo>
                  <a:pt x="3104468" y="1738247"/>
                </a:lnTo>
                <a:lnTo>
                  <a:pt x="3066991" y="1789017"/>
                </a:lnTo>
                <a:lnTo>
                  <a:pt x="3008363" y="1803636"/>
                </a:lnTo>
                <a:lnTo>
                  <a:pt x="2984951" y="1831787"/>
                </a:lnTo>
                <a:lnTo>
                  <a:pt x="2979100" y="1890460"/>
                </a:lnTo>
                <a:lnTo>
                  <a:pt x="2950966" y="2023411"/>
                </a:lnTo>
                <a:lnTo>
                  <a:pt x="2961542" y="2058377"/>
                </a:lnTo>
                <a:lnTo>
                  <a:pt x="2961542" y="2058379"/>
                </a:lnTo>
                <a:lnTo>
                  <a:pt x="2961543" y="2058379"/>
                </a:lnTo>
                <a:lnTo>
                  <a:pt x="2950968" y="2023412"/>
                </a:lnTo>
                <a:lnTo>
                  <a:pt x="2979101" y="1890461"/>
                </a:lnTo>
                <a:lnTo>
                  <a:pt x="2984953" y="1831789"/>
                </a:lnTo>
                <a:lnTo>
                  <a:pt x="3008363" y="1803637"/>
                </a:lnTo>
                <a:lnTo>
                  <a:pt x="3066991" y="1789019"/>
                </a:lnTo>
                <a:lnTo>
                  <a:pt x="3104468" y="1738248"/>
                </a:lnTo>
                <a:lnTo>
                  <a:pt x="3159606" y="1841962"/>
                </a:lnTo>
                <a:lnTo>
                  <a:pt x="3185377" y="1924242"/>
                </a:lnTo>
                <a:lnTo>
                  <a:pt x="3232198" y="1968198"/>
                </a:lnTo>
                <a:lnTo>
                  <a:pt x="3348221" y="2052749"/>
                </a:lnTo>
                <a:lnTo>
                  <a:pt x="3395043" y="2103520"/>
                </a:lnTo>
                <a:lnTo>
                  <a:pt x="3441966" y="2155376"/>
                </a:lnTo>
                <a:lnTo>
                  <a:pt x="3470099" y="2186886"/>
                </a:lnTo>
                <a:lnTo>
                  <a:pt x="3511066" y="2213950"/>
                </a:lnTo>
                <a:lnTo>
                  <a:pt x="3498827" y="2224537"/>
                </a:lnTo>
                <a:lnTo>
                  <a:pt x="3511066" y="2213952"/>
                </a:lnTo>
                <a:lnTo>
                  <a:pt x="3530983" y="2239830"/>
                </a:lnTo>
                <a:lnTo>
                  <a:pt x="3529854" y="2278155"/>
                </a:lnTo>
                <a:lnTo>
                  <a:pt x="3484164" y="2299590"/>
                </a:lnTo>
                <a:lnTo>
                  <a:pt x="3521641" y="2323295"/>
                </a:lnTo>
                <a:lnTo>
                  <a:pt x="3491557" y="2371141"/>
                </a:lnTo>
                <a:lnTo>
                  <a:pt x="3492378" y="2371793"/>
                </a:lnTo>
                <a:lnTo>
                  <a:pt x="3475951" y="2403302"/>
                </a:lnTo>
                <a:lnTo>
                  <a:pt x="3507575" y="2452887"/>
                </a:lnTo>
                <a:lnTo>
                  <a:pt x="3539199" y="2496843"/>
                </a:lnTo>
                <a:lnTo>
                  <a:pt x="3570823" y="2527364"/>
                </a:lnTo>
                <a:lnTo>
                  <a:pt x="3570825" y="2527364"/>
                </a:lnTo>
                <a:lnTo>
                  <a:pt x="3539201" y="2496843"/>
                </a:lnTo>
                <a:lnTo>
                  <a:pt x="3507577" y="2452889"/>
                </a:lnTo>
                <a:lnTo>
                  <a:pt x="3475953" y="2403302"/>
                </a:lnTo>
                <a:lnTo>
                  <a:pt x="3492380" y="2371793"/>
                </a:lnTo>
                <a:lnTo>
                  <a:pt x="3521643" y="2323295"/>
                </a:lnTo>
                <a:lnTo>
                  <a:pt x="3547415" y="2340186"/>
                </a:lnTo>
                <a:lnTo>
                  <a:pt x="3564973" y="2377424"/>
                </a:lnTo>
                <a:lnTo>
                  <a:pt x="3603682" y="2414563"/>
                </a:lnTo>
                <a:lnTo>
                  <a:pt x="3643521" y="2414563"/>
                </a:lnTo>
                <a:lnTo>
                  <a:pt x="3719706" y="2392042"/>
                </a:lnTo>
                <a:lnTo>
                  <a:pt x="3809856" y="2380782"/>
                </a:lnTo>
                <a:lnTo>
                  <a:pt x="3880191" y="2354903"/>
                </a:lnTo>
                <a:lnTo>
                  <a:pt x="3921158" y="2347001"/>
                </a:lnTo>
                <a:lnTo>
                  <a:pt x="3948163" y="2332284"/>
                </a:lnTo>
                <a:lnTo>
                  <a:pt x="3994982" y="2328926"/>
                </a:lnTo>
                <a:lnTo>
                  <a:pt x="4021986" y="2326653"/>
                </a:lnTo>
                <a:lnTo>
                  <a:pt x="4058334" y="2313122"/>
                </a:lnTo>
                <a:lnTo>
                  <a:pt x="4100534" y="2305220"/>
                </a:lnTo>
                <a:lnTo>
                  <a:pt x="4139140" y="2273710"/>
                </a:lnTo>
                <a:lnTo>
                  <a:pt x="4169635" y="2273710"/>
                </a:lnTo>
                <a:lnTo>
                  <a:pt x="4173126" y="2298502"/>
                </a:lnTo>
                <a:lnTo>
                  <a:pt x="4167274" y="2350359"/>
                </a:lnTo>
                <a:lnTo>
                  <a:pt x="4169635" y="2397673"/>
                </a:lnTo>
                <a:lnTo>
                  <a:pt x="4153206" y="2430367"/>
                </a:lnTo>
                <a:lnTo>
                  <a:pt x="4134417" y="2526180"/>
                </a:lnTo>
                <a:lnTo>
                  <a:pt x="4098173" y="2626536"/>
                </a:lnTo>
                <a:lnTo>
                  <a:pt x="4051249" y="2741510"/>
                </a:lnTo>
                <a:lnTo>
                  <a:pt x="3983277" y="2873375"/>
                </a:lnTo>
                <a:lnTo>
                  <a:pt x="3915305" y="2972546"/>
                </a:lnTo>
                <a:lnTo>
                  <a:pt x="3821562" y="3095423"/>
                </a:lnTo>
                <a:lnTo>
                  <a:pt x="3739626" y="3167627"/>
                </a:lnTo>
                <a:lnTo>
                  <a:pt x="3617748" y="3257809"/>
                </a:lnTo>
                <a:lnTo>
                  <a:pt x="3540330" y="3325372"/>
                </a:lnTo>
                <a:lnTo>
                  <a:pt x="3451310" y="3433630"/>
                </a:lnTo>
                <a:lnTo>
                  <a:pt x="3431390" y="3482128"/>
                </a:lnTo>
                <a:lnTo>
                  <a:pt x="3412703" y="3502377"/>
                </a:lnTo>
                <a:lnTo>
                  <a:pt x="3412701" y="3502375"/>
                </a:lnTo>
                <a:lnTo>
                  <a:pt x="3354075" y="3538428"/>
                </a:lnTo>
                <a:lnTo>
                  <a:pt x="3334155" y="3575666"/>
                </a:lnTo>
                <a:lnTo>
                  <a:pt x="3302530" y="3581297"/>
                </a:lnTo>
                <a:lnTo>
                  <a:pt x="3289593" y="3645500"/>
                </a:lnTo>
                <a:lnTo>
                  <a:pt x="3263821" y="3681652"/>
                </a:lnTo>
                <a:lnTo>
                  <a:pt x="3246264" y="3741313"/>
                </a:lnTo>
                <a:lnTo>
                  <a:pt x="3213407" y="3770649"/>
                </a:lnTo>
                <a:lnTo>
                  <a:pt x="3096252" y="3681652"/>
                </a:lnTo>
                <a:lnTo>
                  <a:pt x="3090401" y="3629795"/>
                </a:lnTo>
                <a:lnTo>
                  <a:pt x="2795103" y="3445974"/>
                </a:lnTo>
                <a:lnTo>
                  <a:pt x="2800955" y="3380684"/>
                </a:lnTo>
                <a:lnTo>
                  <a:pt x="2779906" y="3346804"/>
                </a:lnTo>
                <a:lnTo>
                  <a:pt x="2779906" y="3342359"/>
                </a:lnTo>
                <a:lnTo>
                  <a:pt x="2803316" y="3305122"/>
                </a:lnTo>
                <a:lnTo>
                  <a:pt x="2843156" y="3246548"/>
                </a:lnTo>
                <a:lnTo>
                  <a:pt x="2873650" y="3179973"/>
                </a:lnTo>
                <a:lnTo>
                  <a:pt x="2836173" y="3077445"/>
                </a:lnTo>
                <a:lnTo>
                  <a:pt x="2825598" y="3032305"/>
                </a:lnTo>
                <a:lnTo>
                  <a:pt x="2785761" y="2970374"/>
                </a:lnTo>
                <a:lnTo>
                  <a:pt x="2785758" y="2970376"/>
                </a:lnTo>
                <a:lnTo>
                  <a:pt x="2825594" y="3032305"/>
                </a:lnTo>
                <a:lnTo>
                  <a:pt x="2836170" y="3077445"/>
                </a:lnTo>
                <a:lnTo>
                  <a:pt x="2873647" y="3179973"/>
                </a:lnTo>
                <a:lnTo>
                  <a:pt x="2843153" y="3246548"/>
                </a:lnTo>
                <a:lnTo>
                  <a:pt x="2803314" y="3305120"/>
                </a:lnTo>
                <a:lnTo>
                  <a:pt x="2779904" y="3342359"/>
                </a:lnTo>
                <a:lnTo>
                  <a:pt x="2779904" y="3346804"/>
                </a:lnTo>
                <a:lnTo>
                  <a:pt x="2775181" y="3338902"/>
                </a:lnTo>
                <a:lnTo>
                  <a:pt x="2732981" y="3322011"/>
                </a:lnTo>
                <a:lnTo>
                  <a:pt x="2697865" y="3343445"/>
                </a:lnTo>
                <a:lnTo>
                  <a:pt x="2646321" y="3355891"/>
                </a:lnTo>
                <a:lnTo>
                  <a:pt x="2608846" y="3408834"/>
                </a:lnTo>
                <a:lnTo>
                  <a:pt x="2613465" y="3443801"/>
                </a:lnTo>
                <a:lnTo>
                  <a:pt x="2522317" y="3442619"/>
                </a:lnTo>
                <a:lnTo>
                  <a:pt x="2612339" y="3443802"/>
                </a:lnTo>
                <a:lnTo>
                  <a:pt x="2609978" y="3496745"/>
                </a:lnTo>
                <a:lnTo>
                  <a:pt x="2593549" y="3561047"/>
                </a:lnTo>
                <a:lnTo>
                  <a:pt x="2617061" y="3594830"/>
                </a:lnTo>
                <a:lnTo>
                  <a:pt x="2653307" y="3574481"/>
                </a:lnTo>
                <a:lnTo>
                  <a:pt x="2700230" y="3568851"/>
                </a:lnTo>
                <a:lnTo>
                  <a:pt x="2710806" y="3580210"/>
                </a:lnTo>
                <a:lnTo>
                  <a:pt x="2757626" y="3557590"/>
                </a:lnTo>
                <a:lnTo>
                  <a:pt x="2726001" y="3527168"/>
                </a:lnTo>
                <a:lnTo>
                  <a:pt x="2752903" y="3485485"/>
                </a:lnTo>
                <a:lnTo>
                  <a:pt x="2793974" y="3445974"/>
                </a:lnTo>
                <a:lnTo>
                  <a:pt x="3090399" y="3629796"/>
                </a:lnTo>
                <a:lnTo>
                  <a:pt x="3096252" y="3681652"/>
                </a:lnTo>
                <a:lnTo>
                  <a:pt x="3213407" y="3770650"/>
                </a:lnTo>
                <a:lnTo>
                  <a:pt x="3172439" y="3882266"/>
                </a:lnTo>
                <a:lnTo>
                  <a:pt x="3177161" y="3933037"/>
                </a:lnTo>
                <a:lnTo>
                  <a:pt x="3228704" y="3964547"/>
                </a:lnTo>
                <a:lnTo>
                  <a:pt x="3231067" y="3987067"/>
                </a:lnTo>
                <a:lnTo>
                  <a:pt x="3206424" y="4042382"/>
                </a:lnTo>
                <a:lnTo>
                  <a:pt x="3209915" y="4069347"/>
                </a:lnTo>
                <a:lnTo>
                  <a:pt x="3204063" y="4113402"/>
                </a:lnTo>
                <a:lnTo>
                  <a:pt x="3231067" y="4167432"/>
                </a:lnTo>
                <a:lnTo>
                  <a:pt x="3262691" y="4256527"/>
                </a:lnTo>
                <a:lnTo>
                  <a:pt x="3291954" y="4276777"/>
                </a:lnTo>
                <a:lnTo>
                  <a:pt x="3225214" y="4328633"/>
                </a:lnTo>
                <a:lnTo>
                  <a:pt x="3133795" y="4363575"/>
                </a:lnTo>
                <a:lnTo>
                  <a:pt x="3134963" y="4363601"/>
                </a:lnTo>
                <a:lnTo>
                  <a:pt x="3225215" y="4328634"/>
                </a:lnTo>
                <a:lnTo>
                  <a:pt x="3293188" y="4276777"/>
                </a:lnTo>
                <a:lnTo>
                  <a:pt x="3304892" y="4317374"/>
                </a:lnTo>
                <a:lnTo>
                  <a:pt x="3297807" y="4406470"/>
                </a:lnTo>
                <a:lnTo>
                  <a:pt x="3303661" y="4485390"/>
                </a:lnTo>
                <a:lnTo>
                  <a:pt x="3301298" y="4623972"/>
                </a:lnTo>
                <a:lnTo>
                  <a:pt x="3314236" y="4667927"/>
                </a:lnTo>
                <a:lnTo>
                  <a:pt x="3286103" y="4733316"/>
                </a:lnTo>
                <a:lnTo>
                  <a:pt x="3250986" y="4795347"/>
                </a:lnTo>
                <a:lnTo>
                  <a:pt x="3197082" y="4849476"/>
                </a:lnTo>
                <a:lnTo>
                  <a:pt x="3120896" y="4885530"/>
                </a:lnTo>
                <a:lnTo>
                  <a:pt x="3027153" y="4928398"/>
                </a:lnTo>
                <a:lnTo>
                  <a:pt x="2928684" y="5024210"/>
                </a:lnTo>
                <a:lnTo>
                  <a:pt x="2897060" y="5039915"/>
                </a:lnTo>
                <a:lnTo>
                  <a:pt x="2837303" y="5105305"/>
                </a:lnTo>
                <a:lnTo>
                  <a:pt x="2803317" y="5124467"/>
                </a:lnTo>
                <a:lnTo>
                  <a:pt x="2792742" y="5189856"/>
                </a:lnTo>
                <a:lnTo>
                  <a:pt x="2827959" y="5257517"/>
                </a:lnTo>
                <a:lnTo>
                  <a:pt x="2839665" y="5309374"/>
                </a:lnTo>
                <a:lnTo>
                  <a:pt x="2839665" y="5336439"/>
                </a:lnTo>
                <a:lnTo>
                  <a:pt x="2854861" y="5331895"/>
                </a:lnTo>
                <a:lnTo>
                  <a:pt x="2846646" y="5418719"/>
                </a:lnTo>
                <a:lnTo>
                  <a:pt x="2831451" y="5461489"/>
                </a:lnTo>
                <a:lnTo>
                  <a:pt x="2849007" y="5477293"/>
                </a:lnTo>
                <a:lnTo>
                  <a:pt x="2834941" y="5513345"/>
                </a:lnTo>
                <a:lnTo>
                  <a:pt x="2798696" y="5546040"/>
                </a:lnTo>
                <a:lnTo>
                  <a:pt x="2731855" y="5576562"/>
                </a:lnTo>
                <a:lnTo>
                  <a:pt x="2632257" y="5624961"/>
                </a:lnTo>
                <a:lnTo>
                  <a:pt x="2593548" y="5658842"/>
                </a:lnTo>
                <a:lnTo>
                  <a:pt x="2598272" y="5694894"/>
                </a:lnTo>
                <a:lnTo>
                  <a:pt x="2618191" y="5702796"/>
                </a:lnTo>
                <a:lnTo>
                  <a:pt x="2608849" y="5749020"/>
                </a:lnTo>
                <a:lnTo>
                  <a:pt x="2583076" y="5815496"/>
                </a:lnTo>
                <a:lnTo>
                  <a:pt x="2567779" y="5888787"/>
                </a:lnTo>
                <a:lnTo>
                  <a:pt x="2544367" y="5929385"/>
                </a:lnTo>
                <a:lnTo>
                  <a:pt x="2486971" y="5974426"/>
                </a:lnTo>
                <a:lnTo>
                  <a:pt x="2469414" y="5986872"/>
                </a:lnTo>
                <a:lnTo>
                  <a:pt x="2433066" y="6033000"/>
                </a:lnTo>
                <a:lnTo>
                  <a:pt x="2406062" y="6078140"/>
                </a:lnTo>
                <a:lnTo>
                  <a:pt x="2356880" y="6143529"/>
                </a:lnTo>
                <a:lnTo>
                  <a:pt x="2258515" y="6234798"/>
                </a:lnTo>
                <a:lnTo>
                  <a:pt x="2198758" y="6288927"/>
                </a:lnTo>
                <a:lnTo>
                  <a:pt x="2135407" y="6329523"/>
                </a:lnTo>
                <a:lnTo>
                  <a:pt x="2049877" y="6364489"/>
                </a:lnTo>
                <a:lnTo>
                  <a:pt x="2011270" y="6368934"/>
                </a:lnTo>
                <a:lnTo>
                  <a:pt x="1999463" y="6393728"/>
                </a:lnTo>
                <a:lnTo>
                  <a:pt x="1952642" y="6380195"/>
                </a:lnTo>
                <a:lnTo>
                  <a:pt x="1912804" y="6397185"/>
                </a:lnTo>
                <a:lnTo>
                  <a:pt x="1829636" y="6380195"/>
                </a:lnTo>
                <a:lnTo>
                  <a:pt x="1780352" y="6391554"/>
                </a:lnTo>
                <a:lnTo>
                  <a:pt x="1748727" y="6387010"/>
                </a:lnTo>
                <a:lnTo>
                  <a:pt x="1666688" y="6421976"/>
                </a:lnTo>
                <a:lnTo>
                  <a:pt x="1598716" y="6436596"/>
                </a:lnTo>
                <a:lnTo>
                  <a:pt x="1548406" y="6470377"/>
                </a:lnTo>
                <a:lnTo>
                  <a:pt x="1513187" y="6472648"/>
                </a:lnTo>
                <a:lnTo>
                  <a:pt x="1481563" y="6441139"/>
                </a:lnTo>
                <a:lnTo>
                  <a:pt x="1455791" y="6438868"/>
                </a:lnTo>
                <a:lnTo>
                  <a:pt x="1425296" y="6398272"/>
                </a:lnTo>
                <a:lnTo>
                  <a:pt x="1420676" y="6410716"/>
                </a:lnTo>
                <a:lnTo>
                  <a:pt x="1412462" y="6387010"/>
                </a:lnTo>
                <a:lnTo>
                  <a:pt x="1414823" y="6333968"/>
                </a:lnTo>
                <a:lnTo>
                  <a:pt x="1393672" y="6274308"/>
                </a:lnTo>
                <a:lnTo>
                  <a:pt x="1419443" y="6257318"/>
                </a:lnTo>
                <a:lnTo>
                  <a:pt x="1421805" y="6189755"/>
                </a:lnTo>
                <a:lnTo>
                  <a:pt x="1374984" y="6105204"/>
                </a:lnTo>
                <a:lnTo>
                  <a:pt x="1338636" y="6030827"/>
                </a:lnTo>
                <a:lnTo>
                  <a:pt x="1338636" y="6029641"/>
                </a:lnTo>
                <a:lnTo>
                  <a:pt x="1287093" y="5913580"/>
                </a:lnTo>
                <a:lnTo>
                  <a:pt x="1326932" y="5868441"/>
                </a:lnTo>
                <a:lnTo>
                  <a:pt x="1357426" y="5894418"/>
                </a:lnTo>
                <a:lnTo>
                  <a:pt x="1357426" y="5894417"/>
                </a:lnTo>
                <a:lnTo>
                  <a:pt x="1326932" y="5868439"/>
                </a:lnTo>
                <a:lnTo>
                  <a:pt x="1287093" y="5913579"/>
                </a:lnTo>
                <a:lnTo>
                  <a:pt x="1229697" y="5845919"/>
                </a:lnTo>
                <a:lnTo>
                  <a:pt x="1202692" y="5779443"/>
                </a:lnTo>
                <a:lnTo>
                  <a:pt x="1187497" y="5692620"/>
                </a:lnTo>
                <a:lnTo>
                  <a:pt x="1169939" y="5627229"/>
                </a:lnTo>
                <a:lnTo>
                  <a:pt x="1146425" y="5489735"/>
                </a:lnTo>
                <a:lnTo>
                  <a:pt x="1146425" y="5382663"/>
                </a:lnTo>
                <a:lnTo>
                  <a:pt x="1138212" y="5332979"/>
                </a:lnTo>
                <a:lnTo>
                  <a:pt x="1107820" y="5296925"/>
                </a:lnTo>
                <a:lnTo>
                  <a:pt x="1067982" y="5223634"/>
                </a:lnTo>
                <a:lnTo>
                  <a:pt x="1026910" y="5114388"/>
                </a:lnTo>
                <a:lnTo>
                  <a:pt x="1010585" y="5057988"/>
                </a:lnTo>
                <a:lnTo>
                  <a:pt x="946104" y="4971164"/>
                </a:lnTo>
                <a:lnTo>
                  <a:pt x="943742" y="4902416"/>
                </a:lnTo>
                <a:lnTo>
                  <a:pt x="982233" y="4885621"/>
                </a:lnTo>
                <a:lnTo>
                  <a:pt x="942613" y="4902419"/>
                </a:lnTo>
                <a:lnTo>
                  <a:pt x="935528" y="4846018"/>
                </a:lnTo>
                <a:lnTo>
                  <a:pt x="948465" y="4768281"/>
                </a:lnTo>
                <a:lnTo>
                  <a:pt x="977728" y="4684817"/>
                </a:lnTo>
                <a:lnTo>
                  <a:pt x="982451" y="4646492"/>
                </a:lnTo>
                <a:lnTo>
                  <a:pt x="1010585" y="4566483"/>
                </a:lnTo>
                <a:lnTo>
                  <a:pt x="1029271" y="4530431"/>
                </a:lnTo>
                <a:lnTo>
                  <a:pt x="1077324" y="4470671"/>
                </a:lnTo>
                <a:lnTo>
                  <a:pt x="1104328" y="4431260"/>
                </a:lnTo>
                <a:lnTo>
                  <a:pt x="1114801" y="4363599"/>
                </a:lnTo>
                <a:lnTo>
                  <a:pt x="1110181" y="4312829"/>
                </a:lnTo>
                <a:lnTo>
                  <a:pt x="1086668" y="4281319"/>
                </a:lnTo>
                <a:lnTo>
                  <a:pt x="1064489" y="4227190"/>
                </a:lnTo>
                <a:lnTo>
                  <a:pt x="1045700" y="4173061"/>
                </a:lnTo>
                <a:lnTo>
                  <a:pt x="1050423" y="4155085"/>
                </a:lnTo>
                <a:lnTo>
                  <a:pt x="1074963" y="4119031"/>
                </a:lnTo>
                <a:lnTo>
                  <a:pt x="1051553" y="4032207"/>
                </a:lnTo>
                <a:lnTo>
                  <a:pt x="1035124" y="3972449"/>
                </a:lnTo>
                <a:lnTo>
                  <a:pt x="994156" y="3916047"/>
                </a:lnTo>
                <a:lnTo>
                  <a:pt x="1002371" y="3899157"/>
                </a:lnTo>
                <a:lnTo>
                  <a:pt x="1035124" y="3885624"/>
                </a:lnTo>
                <a:lnTo>
                  <a:pt x="1060895" y="3887896"/>
                </a:lnTo>
                <a:lnTo>
                  <a:pt x="1087899" y="3877722"/>
                </a:lnTo>
                <a:lnTo>
                  <a:pt x="1331552" y="3878908"/>
                </a:lnTo>
                <a:lnTo>
                  <a:pt x="1331550" y="3878907"/>
                </a:lnTo>
                <a:lnTo>
                  <a:pt x="1087899" y="3877721"/>
                </a:lnTo>
                <a:lnTo>
                  <a:pt x="1060895" y="3887896"/>
                </a:lnTo>
                <a:lnTo>
                  <a:pt x="1035123" y="3885623"/>
                </a:lnTo>
                <a:lnTo>
                  <a:pt x="1002369" y="3899156"/>
                </a:lnTo>
                <a:lnTo>
                  <a:pt x="990664" y="3871005"/>
                </a:lnTo>
                <a:lnTo>
                  <a:pt x="969513" y="3803344"/>
                </a:lnTo>
                <a:lnTo>
                  <a:pt x="1002371" y="3765020"/>
                </a:lnTo>
                <a:lnTo>
                  <a:pt x="1028092" y="3749246"/>
                </a:lnTo>
                <a:lnTo>
                  <a:pt x="1001141" y="3765020"/>
                </a:lnTo>
                <a:lnTo>
                  <a:pt x="969516" y="3802257"/>
                </a:lnTo>
                <a:lnTo>
                  <a:pt x="901544" y="3708717"/>
                </a:lnTo>
                <a:lnTo>
                  <a:pt x="902249" y="3708162"/>
                </a:lnTo>
                <a:lnTo>
                  <a:pt x="817244" y="3618534"/>
                </a:lnTo>
                <a:lnTo>
                  <a:pt x="763338" y="3544059"/>
                </a:lnTo>
                <a:lnTo>
                  <a:pt x="712924" y="3450518"/>
                </a:lnTo>
                <a:lnTo>
                  <a:pt x="716415" y="3421183"/>
                </a:lnTo>
                <a:lnTo>
                  <a:pt x="735205" y="3393031"/>
                </a:lnTo>
                <a:lnTo>
                  <a:pt x="753892" y="3327642"/>
                </a:lnTo>
                <a:lnTo>
                  <a:pt x="770321" y="3259982"/>
                </a:lnTo>
                <a:lnTo>
                  <a:pt x="755125" y="3247635"/>
                </a:lnTo>
                <a:lnTo>
                  <a:pt x="783259" y="3146192"/>
                </a:lnTo>
                <a:lnTo>
                  <a:pt x="783261" y="3146192"/>
                </a:lnTo>
                <a:lnTo>
                  <a:pt x="794965" y="3076260"/>
                </a:lnTo>
                <a:lnTo>
                  <a:pt x="763342" y="3016502"/>
                </a:lnTo>
                <a:lnTo>
                  <a:pt x="724632" y="3000797"/>
                </a:lnTo>
                <a:lnTo>
                  <a:pt x="709435" y="2961286"/>
                </a:lnTo>
                <a:lnTo>
                  <a:pt x="688285" y="2948939"/>
                </a:lnTo>
                <a:lnTo>
                  <a:pt x="688285" y="2924146"/>
                </a:lnTo>
                <a:lnTo>
                  <a:pt x="709435" y="2859844"/>
                </a:lnTo>
                <a:lnTo>
                  <a:pt x="748042" y="2774205"/>
                </a:lnTo>
                <a:lnTo>
                  <a:pt x="771452" y="2773019"/>
                </a:lnTo>
                <a:lnTo>
                  <a:pt x="820737" y="2721163"/>
                </a:lnTo>
                <a:lnTo>
                  <a:pt x="851129" y="2718989"/>
                </a:lnTo>
                <a:lnTo>
                  <a:pt x="898052" y="2756130"/>
                </a:lnTo>
                <a:lnTo>
                  <a:pt x="955447" y="2724620"/>
                </a:lnTo>
                <a:lnTo>
                  <a:pt x="962532" y="2688567"/>
                </a:lnTo>
                <a:lnTo>
                  <a:pt x="980090" y="2651329"/>
                </a:lnTo>
                <a:lnTo>
                  <a:pt x="991795" y="2606189"/>
                </a:lnTo>
                <a:lnTo>
                  <a:pt x="1035124" y="2570136"/>
                </a:lnTo>
                <a:lnTo>
                  <a:pt x="1051553" y="2507018"/>
                </a:lnTo>
                <a:lnTo>
                  <a:pt x="1069111" y="2486768"/>
                </a:lnTo>
                <a:lnTo>
                  <a:pt x="1079686" y="2440542"/>
                </a:lnTo>
                <a:lnTo>
                  <a:pt x="1101967" y="2384141"/>
                </a:lnTo>
                <a:lnTo>
                  <a:pt x="1168707" y="2313122"/>
                </a:lnTo>
                <a:lnTo>
                  <a:pt x="1173429" y="2283885"/>
                </a:lnTo>
                <a:lnTo>
                  <a:pt x="1181644" y="2268080"/>
                </a:lnTo>
                <a:lnTo>
                  <a:pt x="1181644" y="2268079"/>
                </a:lnTo>
                <a:lnTo>
                  <a:pt x="1173429" y="2283882"/>
                </a:lnTo>
                <a:lnTo>
                  <a:pt x="1168706" y="2313120"/>
                </a:lnTo>
                <a:lnTo>
                  <a:pt x="1101967" y="2384140"/>
                </a:lnTo>
                <a:lnTo>
                  <a:pt x="1079686" y="2440540"/>
                </a:lnTo>
                <a:lnTo>
                  <a:pt x="1069109" y="2486767"/>
                </a:lnTo>
                <a:lnTo>
                  <a:pt x="1051553" y="2505929"/>
                </a:lnTo>
                <a:lnTo>
                  <a:pt x="1035124" y="2570134"/>
                </a:lnTo>
                <a:lnTo>
                  <a:pt x="991795" y="2606186"/>
                </a:lnTo>
                <a:lnTo>
                  <a:pt x="980090" y="2651328"/>
                </a:lnTo>
                <a:lnTo>
                  <a:pt x="962532" y="2688565"/>
                </a:lnTo>
                <a:lnTo>
                  <a:pt x="955447" y="2724619"/>
                </a:lnTo>
                <a:lnTo>
                  <a:pt x="898050" y="2756127"/>
                </a:lnTo>
                <a:lnTo>
                  <a:pt x="851127" y="2718988"/>
                </a:lnTo>
                <a:lnTo>
                  <a:pt x="820735" y="2721162"/>
                </a:lnTo>
                <a:lnTo>
                  <a:pt x="771450" y="2773018"/>
                </a:lnTo>
                <a:lnTo>
                  <a:pt x="748041" y="2774204"/>
                </a:lnTo>
                <a:lnTo>
                  <a:pt x="709434" y="2859842"/>
                </a:lnTo>
                <a:lnTo>
                  <a:pt x="688283" y="2924144"/>
                </a:lnTo>
                <a:lnTo>
                  <a:pt x="603986" y="2955654"/>
                </a:lnTo>
                <a:lnTo>
                  <a:pt x="572258" y="2952296"/>
                </a:lnTo>
                <a:lnTo>
                  <a:pt x="540634" y="2971458"/>
                </a:lnTo>
                <a:lnTo>
                  <a:pt x="475025" y="2969185"/>
                </a:lnTo>
                <a:lnTo>
                  <a:pt x="430565" y="2913971"/>
                </a:lnTo>
                <a:lnTo>
                  <a:pt x="402431" y="2848582"/>
                </a:lnTo>
                <a:lnTo>
                  <a:pt x="346166" y="2790008"/>
                </a:lnTo>
                <a:lnTo>
                  <a:pt x="282916" y="2790008"/>
                </a:lnTo>
                <a:lnTo>
                  <a:pt x="211351" y="2790008"/>
                </a:lnTo>
                <a:lnTo>
                  <a:pt x="143483" y="2801268"/>
                </a:lnTo>
                <a:lnTo>
                  <a:pt x="123563" y="2739237"/>
                </a:lnTo>
                <a:lnTo>
                  <a:pt x="125822" y="2532994"/>
                </a:lnTo>
                <a:lnTo>
                  <a:pt x="125821" y="2532992"/>
                </a:lnTo>
                <a:lnTo>
                  <a:pt x="123562" y="2739234"/>
                </a:lnTo>
                <a:lnTo>
                  <a:pt x="143481" y="2801265"/>
                </a:lnTo>
                <a:lnTo>
                  <a:pt x="76639" y="2819242"/>
                </a:lnTo>
                <a:lnTo>
                  <a:pt x="59080" y="2788819"/>
                </a:lnTo>
                <a:lnTo>
                  <a:pt x="36813" y="2732549"/>
                </a:lnTo>
                <a:lnTo>
                  <a:pt x="36802" y="2732521"/>
                </a:lnTo>
                <a:lnTo>
                  <a:pt x="36800" y="2732518"/>
                </a:lnTo>
                <a:lnTo>
                  <a:pt x="36813" y="2732549"/>
                </a:lnTo>
                <a:lnTo>
                  <a:pt x="57850" y="2788824"/>
                </a:lnTo>
                <a:lnTo>
                  <a:pt x="75511" y="2819246"/>
                </a:lnTo>
                <a:lnTo>
                  <a:pt x="0" y="2851531"/>
                </a:lnTo>
                <a:lnTo>
                  <a:pt x="0" y="2410363"/>
                </a:lnTo>
                <a:lnTo>
                  <a:pt x="20373" y="2437182"/>
                </a:lnTo>
                <a:lnTo>
                  <a:pt x="20373" y="2437181"/>
                </a:lnTo>
                <a:lnTo>
                  <a:pt x="0" y="2410361"/>
                </a:lnTo>
                <a:lnTo>
                  <a:pt x="0" y="1405092"/>
                </a:lnTo>
                <a:lnTo>
                  <a:pt x="137529" y="1503757"/>
                </a:lnTo>
                <a:lnTo>
                  <a:pt x="156188" y="1545245"/>
                </a:lnTo>
                <a:lnTo>
                  <a:pt x="137526" y="1502669"/>
                </a:lnTo>
                <a:lnTo>
                  <a:pt x="0" y="1404999"/>
                </a:lnTo>
                <a:lnTo>
                  <a:pt x="0" y="116868"/>
                </a:lnTo>
                <a:lnTo>
                  <a:pt x="28586" y="95915"/>
                </a:lnTo>
                <a:lnTo>
                  <a:pt x="102409" y="67663"/>
                </a:lnTo>
                <a:lnTo>
                  <a:pt x="232502" y="50771"/>
                </a:lnTo>
                <a:lnTo>
                  <a:pt x="360230" y="44055"/>
                </a:lnTo>
                <a:lnTo>
                  <a:pt x="400068" y="57492"/>
                </a:lnTo>
                <a:lnTo>
                  <a:pt x="471531" y="20348"/>
                </a:lnTo>
                <a:lnTo>
                  <a:pt x="553571" y="20348"/>
                </a:lnTo>
                <a:lnTo>
                  <a:pt x="586324" y="41786"/>
                </a:lnTo>
                <a:lnTo>
                  <a:pt x="637826" y="36292"/>
                </a:lnTo>
                <a:lnTo>
                  <a:pt x="637867" y="36152"/>
                </a:lnTo>
                <a:close/>
              </a:path>
            </a:pathLst>
          </a:custGeom>
          <a:noFill/>
          <a:ln>
            <a:noFill/>
          </a:ln>
          <a:effectLst>
            <a:outerShdw blurRad="57150" rotWithShape="0" algn="bl" dir="5400000" dist="19050">
              <a:srgbClr val="000000">
                <a:alpha val="49800"/>
              </a:srgbClr>
            </a:outerShdw>
          </a:effectLst>
        </p:spPr>
      </p:pic>
      <p:sp>
        <p:nvSpPr>
          <p:cNvPr id="235" name="Google Shape;235;p13"/>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36" name="Google Shape;236;p13"/>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37" name="Google Shape;237;p13"/>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38" name="Google Shape;238;p13"/>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9" name="Google Shape;239;p13"/>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240" name="Google Shape;240;p13"/>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241" name="Google Shape;241;p13"/>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42" name="Shape 242"/>
        <p:cNvGrpSpPr/>
        <p:nvPr/>
      </p:nvGrpSpPr>
      <p:grpSpPr>
        <a:xfrm>
          <a:off x="0" y="0"/>
          <a:ext cx="0" cy="0"/>
          <a:chOff x="0" y="0"/>
          <a:chExt cx="0" cy="0"/>
        </a:xfrm>
      </p:grpSpPr>
      <p:sp>
        <p:nvSpPr>
          <p:cNvPr id="243" name="Google Shape;243;p14"/>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44" name="Google Shape;244;p14"/>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1">
  <p:cSld name="CUSTOM_9_1">
    <p:spTree>
      <p:nvGrpSpPr>
        <p:cNvPr id="245" name="Shape 245"/>
        <p:cNvGrpSpPr/>
        <p:nvPr/>
      </p:nvGrpSpPr>
      <p:grpSpPr>
        <a:xfrm>
          <a:off x="0" y="0"/>
          <a:ext cx="0" cy="0"/>
          <a:chOff x="0" y="0"/>
          <a:chExt cx="0" cy="0"/>
        </a:xfrm>
      </p:grpSpPr>
      <p:grpSp>
        <p:nvGrpSpPr>
          <p:cNvPr id="246" name="Google Shape;246;p15"/>
          <p:cNvGrpSpPr/>
          <p:nvPr/>
        </p:nvGrpSpPr>
        <p:grpSpPr>
          <a:xfrm>
            <a:off x="1884537" y="2597102"/>
            <a:ext cx="10185879" cy="4274883"/>
            <a:chOff x="1712140" y="3412070"/>
            <a:chExt cx="8769590" cy="3446096"/>
          </a:xfrm>
        </p:grpSpPr>
        <p:grpSp>
          <p:nvGrpSpPr>
            <p:cNvPr id="247" name="Google Shape;247;p15"/>
            <p:cNvGrpSpPr/>
            <p:nvPr/>
          </p:nvGrpSpPr>
          <p:grpSpPr>
            <a:xfrm>
              <a:off x="1712140" y="4978441"/>
              <a:ext cx="1335858" cy="1879449"/>
              <a:chOff x="7139197" y="345537"/>
              <a:chExt cx="4680652" cy="6585317"/>
            </a:xfrm>
          </p:grpSpPr>
          <p:sp>
            <p:nvSpPr>
              <p:cNvPr id="248" name="Google Shape;248;p15"/>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5"/>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5"/>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5"/>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5"/>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5"/>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4" name="Google Shape;254;p15"/>
            <p:cNvGrpSpPr/>
            <p:nvPr/>
          </p:nvGrpSpPr>
          <p:grpSpPr>
            <a:xfrm>
              <a:off x="3126221" y="4224860"/>
              <a:ext cx="1871325" cy="2632810"/>
              <a:chOff x="7139197" y="345537"/>
              <a:chExt cx="4680652" cy="6585317"/>
            </a:xfrm>
          </p:grpSpPr>
          <p:sp>
            <p:nvSpPr>
              <p:cNvPr id="255" name="Google Shape;255;p15"/>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5"/>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5"/>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5"/>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5"/>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5"/>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1" name="Google Shape;261;p15"/>
            <p:cNvGrpSpPr/>
            <p:nvPr/>
          </p:nvGrpSpPr>
          <p:grpSpPr>
            <a:xfrm>
              <a:off x="4963149" y="3412070"/>
              <a:ext cx="2449385" cy="3446096"/>
              <a:chOff x="7139197" y="345537"/>
              <a:chExt cx="4680652" cy="6585317"/>
            </a:xfrm>
          </p:grpSpPr>
          <p:sp>
            <p:nvSpPr>
              <p:cNvPr id="262" name="Google Shape;262;p15"/>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5"/>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5"/>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5"/>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5"/>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5"/>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8" name="Google Shape;268;p15"/>
            <p:cNvGrpSpPr/>
            <p:nvPr/>
          </p:nvGrpSpPr>
          <p:grpSpPr>
            <a:xfrm>
              <a:off x="7308755" y="4224860"/>
              <a:ext cx="1871325" cy="2632810"/>
              <a:chOff x="7139197" y="345537"/>
              <a:chExt cx="4680652" cy="6585317"/>
            </a:xfrm>
          </p:grpSpPr>
          <p:sp>
            <p:nvSpPr>
              <p:cNvPr id="269" name="Google Shape;269;p15"/>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5"/>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5"/>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5"/>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5"/>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5"/>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5" name="Google Shape;275;p15"/>
            <p:cNvGrpSpPr/>
            <p:nvPr/>
          </p:nvGrpSpPr>
          <p:grpSpPr>
            <a:xfrm>
              <a:off x="9145872" y="4978441"/>
              <a:ext cx="1335858" cy="1879449"/>
              <a:chOff x="7139197" y="345537"/>
              <a:chExt cx="4680652" cy="6585317"/>
            </a:xfrm>
          </p:grpSpPr>
          <p:sp>
            <p:nvSpPr>
              <p:cNvPr id="276" name="Google Shape;276;p15"/>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5"/>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5"/>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5"/>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5"/>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5"/>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82" name="Google Shape;282;p15"/>
          <p:cNvSpPr/>
          <p:nvPr/>
        </p:nvSpPr>
        <p:spPr>
          <a:xfrm>
            <a:off x="8775825" y="600298"/>
            <a:ext cx="3136200" cy="5838600"/>
          </a:xfrm>
          <a:prstGeom prst="frame">
            <a:avLst>
              <a:gd fmla="val 7678" name="adj1"/>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5"/>
          <p:cNvSpPr/>
          <p:nvPr/>
        </p:nvSpPr>
        <p:spPr>
          <a:xfrm>
            <a:off x="351025" y="3023250"/>
            <a:ext cx="4416900" cy="3415500"/>
          </a:xfrm>
          <a:prstGeom prst="frame">
            <a:avLst>
              <a:gd fmla="val 6573" name="adj1"/>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
          <p:cNvSpPr/>
          <p:nvPr/>
        </p:nvSpPr>
        <p:spPr>
          <a:xfrm>
            <a:off x="4983675" y="600299"/>
            <a:ext cx="3576300" cy="2811900"/>
          </a:xfrm>
          <a:prstGeom prst="frame">
            <a:avLst>
              <a:gd fmla="val 8314" name="adj1"/>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a:off x="4983675" y="3626743"/>
            <a:ext cx="3576300" cy="2811900"/>
          </a:xfrm>
          <a:prstGeom prst="frame">
            <a:avLst>
              <a:gd fmla="val 8314" name="adj1"/>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6" name="Google Shape;286;p15"/>
          <p:cNvGrpSpPr/>
          <p:nvPr/>
        </p:nvGrpSpPr>
        <p:grpSpPr>
          <a:xfrm>
            <a:off x="-8" y="-838184"/>
            <a:ext cx="4209122" cy="4724575"/>
            <a:chOff x="6979425" y="523200"/>
            <a:chExt cx="4736268" cy="5316277"/>
          </a:xfrm>
        </p:grpSpPr>
        <p:sp>
          <p:nvSpPr>
            <p:cNvPr id="287" name="Google Shape;287;p15"/>
            <p:cNvSpPr/>
            <p:nvPr/>
          </p:nvSpPr>
          <p:spPr>
            <a:xfrm rot="4582876">
              <a:off x="8399085" y="326414"/>
              <a:ext cx="1866649" cy="407354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5"/>
            <p:cNvSpPr/>
            <p:nvPr/>
          </p:nvSpPr>
          <p:spPr>
            <a:xfrm rot="-578308">
              <a:off x="6999027" y="2708978"/>
              <a:ext cx="4697064" cy="1324437"/>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5"/>
            <p:cNvSpPr/>
            <p:nvPr/>
          </p:nvSpPr>
          <p:spPr>
            <a:xfrm rot="4582793">
              <a:off x="8776016" y="2142954"/>
              <a:ext cx="1495756" cy="407354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0" name="Google Shape;290;p15"/>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91" name="Google Shape;291;p15"/>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292" name="Shape 292"/>
        <p:cNvGrpSpPr/>
        <p:nvPr/>
      </p:nvGrpSpPr>
      <p:grpSpPr>
        <a:xfrm>
          <a:off x="0" y="0"/>
          <a:ext cx="0" cy="0"/>
          <a:chOff x="0" y="0"/>
          <a:chExt cx="0" cy="0"/>
        </a:xfrm>
      </p:grpSpPr>
      <p:sp>
        <p:nvSpPr>
          <p:cNvPr id="293" name="Google Shape;293;p16"/>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294" name="Shape 294"/>
        <p:cNvGrpSpPr/>
        <p:nvPr/>
      </p:nvGrpSpPr>
      <p:grpSpPr>
        <a:xfrm>
          <a:off x="0" y="0"/>
          <a:ext cx="0" cy="0"/>
          <a:chOff x="0" y="0"/>
          <a:chExt cx="0" cy="0"/>
        </a:xfrm>
      </p:grpSpPr>
      <p:grpSp>
        <p:nvGrpSpPr>
          <p:cNvPr id="295" name="Google Shape;295;p17"/>
          <p:cNvGrpSpPr/>
          <p:nvPr/>
        </p:nvGrpSpPr>
        <p:grpSpPr>
          <a:xfrm>
            <a:off x="415670" y="3067216"/>
            <a:ext cx="9596562" cy="3771063"/>
            <a:chOff x="1712140" y="3412070"/>
            <a:chExt cx="8769590" cy="3446096"/>
          </a:xfrm>
        </p:grpSpPr>
        <p:grpSp>
          <p:nvGrpSpPr>
            <p:cNvPr id="296" name="Google Shape;296;p17"/>
            <p:cNvGrpSpPr/>
            <p:nvPr/>
          </p:nvGrpSpPr>
          <p:grpSpPr>
            <a:xfrm>
              <a:off x="1712140" y="4978441"/>
              <a:ext cx="1335858" cy="1879449"/>
              <a:chOff x="7139197" y="345537"/>
              <a:chExt cx="4680652" cy="6585317"/>
            </a:xfrm>
          </p:grpSpPr>
          <p:sp>
            <p:nvSpPr>
              <p:cNvPr id="297" name="Google Shape;297;p17"/>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7"/>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7"/>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7"/>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7"/>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7"/>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3" name="Google Shape;303;p17"/>
            <p:cNvGrpSpPr/>
            <p:nvPr/>
          </p:nvGrpSpPr>
          <p:grpSpPr>
            <a:xfrm>
              <a:off x="3126221" y="4224860"/>
              <a:ext cx="1871325" cy="2632810"/>
              <a:chOff x="7139197" y="345537"/>
              <a:chExt cx="4680652" cy="6585317"/>
            </a:xfrm>
          </p:grpSpPr>
          <p:sp>
            <p:nvSpPr>
              <p:cNvPr id="304" name="Google Shape;304;p17"/>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7"/>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7"/>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7"/>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7"/>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7"/>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0" name="Google Shape;310;p17"/>
            <p:cNvGrpSpPr/>
            <p:nvPr/>
          </p:nvGrpSpPr>
          <p:grpSpPr>
            <a:xfrm>
              <a:off x="4963149" y="3412070"/>
              <a:ext cx="2449385" cy="3446096"/>
              <a:chOff x="7139197" y="345537"/>
              <a:chExt cx="4680652" cy="6585317"/>
            </a:xfrm>
          </p:grpSpPr>
          <p:sp>
            <p:nvSpPr>
              <p:cNvPr id="311" name="Google Shape;311;p17"/>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7"/>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7"/>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7"/>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7"/>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7"/>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7" name="Google Shape;317;p17"/>
            <p:cNvGrpSpPr/>
            <p:nvPr/>
          </p:nvGrpSpPr>
          <p:grpSpPr>
            <a:xfrm>
              <a:off x="7308755" y="4224860"/>
              <a:ext cx="1871325" cy="2632810"/>
              <a:chOff x="7139197" y="345537"/>
              <a:chExt cx="4680652" cy="6585317"/>
            </a:xfrm>
          </p:grpSpPr>
          <p:sp>
            <p:nvSpPr>
              <p:cNvPr id="318" name="Google Shape;318;p17"/>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7"/>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7"/>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7"/>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7"/>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7"/>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4" name="Google Shape;324;p17"/>
            <p:cNvGrpSpPr/>
            <p:nvPr/>
          </p:nvGrpSpPr>
          <p:grpSpPr>
            <a:xfrm>
              <a:off x="9145872" y="4978441"/>
              <a:ext cx="1335858" cy="1879449"/>
              <a:chOff x="7139197" y="345537"/>
              <a:chExt cx="4680652" cy="6585317"/>
            </a:xfrm>
          </p:grpSpPr>
          <p:sp>
            <p:nvSpPr>
              <p:cNvPr id="325" name="Google Shape;325;p17"/>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7"/>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7"/>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7"/>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7"/>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7"/>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31" name="Google Shape;331;p17"/>
          <p:cNvSpPr txBox="1"/>
          <p:nvPr>
            <p:ph hasCustomPrompt="1" type="title"/>
          </p:nvPr>
        </p:nvSpPr>
        <p:spPr>
          <a:xfrm>
            <a:off x="2703038" y="1918250"/>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332" name="Google Shape;332;p17"/>
          <p:cNvSpPr txBox="1"/>
          <p:nvPr>
            <p:ph idx="2" type="title"/>
          </p:nvPr>
        </p:nvSpPr>
        <p:spPr>
          <a:xfrm>
            <a:off x="415600" y="4409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333" name="Google Shape;333;p17"/>
          <p:cNvSpPr txBox="1"/>
          <p:nvPr>
            <p:ph hasCustomPrompt="1" idx="3" type="title"/>
          </p:nvPr>
        </p:nvSpPr>
        <p:spPr>
          <a:xfrm>
            <a:off x="2703038" y="3582888"/>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334" name="Google Shape;334;p17"/>
          <p:cNvSpPr txBox="1"/>
          <p:nvPr>
            <p:ph hasCustomPrompt="1" idx="4" type="title"/>
          </p:nvPr>
        </p:nvSpPr>
        <p:spPr>
          <a:xfrm>
            <a:off x="2703038" y="5247525"/>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335" name="Google Shape;335;p17"/>
          <p:cNvSpPr txBox="1"/>
          <p:nvPr>
            <p:ph idx="1" type="body"/>
          </p:nvPr>
        </p:nvSpPr>
        <p:spPr>
          <a:xfrm>
            <a:off x="6269900" y="5399925"/>
            <a:ext cx="5448600" cy="925200"/>
          </a:xfrm>
          <a:prstGeom prst="rect">
            <a:avLst/>
          </a:prstGeom>
        </p:spPr>
        <p:txBody>
          <a:bodyPr anchorCtr="0" anchor="b"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336" name="Google Shape;336;p17"/>
          <p:cNvSpPr txBox="1"/>
          <p:nvPr>
            <p:ph idx="5" type="body"/>
          </p:nvPr>
        </p:nvSpPr>
        <p:spPr>
          <a:xfrm>
            <a:off x="6269900" y="3657625"/>
            <a:ext cx="5448600" cy="925200"/>
          </a:xfrm>
          <a:prstGeom prst="rect">
            <a:avLst/>
          </a:prstGeom>
        </p:spPr>
        <p:txBody>
          <a:bodyPr anchorCtr="0" anchor="b"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337" name="Google Shape;337;p17"/>
          <p:cNvSpPr txBox="1"/>
          <p:nvPr>
            <p:ph idx="6" type="body"/>
          </p:nvPr>
        </p:nvSpPr>
        <p:spPr>
          <a:xfrm>
            <a:off x="6269900" y="1915325"/>
            <a:ext cx="5448600" cy="925200"/>
          </a:xfrm>
          <a:prstGeom prst="rect">
            <a:avLst/>
          </a:prstGeom>
        </p:spPr>
        <p:txBody>
          <a:bodyPr anchorCtr="0" anchor="b"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338" name="Shape 338"/>
        <p:cNvGrpSpPr/>
        <p:nvPr/>
      </p:nvGrpSpPr>
      <p:grpSpPr>
        <a:xfrm>
          <a:off x="0" y="0"/>
          <a:ext cx="0" cy="0"/>
          <a:chOff x="0" y="0"/>
          <a:chExt cx="0" cy="0"/>
        </a:xfrm>
      </p:grpSpPr>
      <p:pic>
        <p:nvPicPr>
          <p:cNvPr id="339" name="Google Shape;339;p18"/>
          <p:cNvPicPr preferRelativeResize="0"/>
          <p:nvPr/>
        </p:nvPicPr>
        <p:blipFill rotWithShape="1">
          <a:blip r:embed="rId2">
            <a:alphaModFix amt="38000"/>
          </a:blip>
          <a:srcRect b="36717" l="30691" r="20800" t="33554"/>
          <a:stretch/>
        </p:blipFill>
        <p:spPr>
          <a:xfrm flipH="1">
            <a:off x="4616177" y="0"/>
            <a:ext cx="7575822" cy="6857999"/>
          </a:xfrm>
          <a:prstGeom prst="rect">
            <a:avLst/>
          </a:prstGeom>
          <a:noFill/>
          <a:ln>
            <a:noFill/>
          </a:ln>
        </p:spPr>
      </p:pic>
      <p:sp>
        <p:nvSpPr>
          <p:cNvPr id="340" name="Google Shape;340;p18"/>
          <p:cNvSpPr txBox="1"/>
          <p:nvPr>
            <p:ph idx="1" type="subTitle"/>
          </p:nvPr>
        </p:nvSpPr>
        <p:spPr>
          <a:xfrm>
            <a:off x="415600" y="17064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1" name="Google Shape;341;p18"/>
          <p:cNvSpPr txBox="1"/>
          <p:nvPr>
            <p:ph idx="2" type="subTitle"/>
          </p:nvPr>
        </p:nvSpPr>
        <p:spPr>
          <a:xfrm>
            <a:off x="415600"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2" name="Google Shape;342;p18"/>
          <p:cNvSpPr txBox="1"/>
          <p:nvPr>
            <p:ph idx="3" type="subTitle"/>
          </p:nvPr>
        </p:nvSpPr>
        <p:spPr>
          <a:xfrm>
            <a:off x="415600" y="46875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3" name="Google Shape;343;p18"/>
          <p:cNvSpPr txBox="1"/>
          <p:nvPr>
            <p:ph idx="4" type="subTitle"/>
          </p:nvPr>
        </p:nvSpPr>
        <p:spPr>
          <a:xfrm>
            <a:off x="4266987" y="17237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4" name="Google Shape;344;p18"/>
          <p:cNvSpPr txBox="1"/>
          <p:nvPr>
            <p:ph idx="5" type="subTitle"/>
          </p:nvPr>
        </p:nvSpPr>
        <p:spPr>
          <a:xfrm>
            <a:off x="4266987"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5" name="Google Shape;345;p18"/>
          <p:cNvSpPr txBox="1"/>
          <p:nvPr>
            <p:ph idx="6" type="subTitle"/>
          </p:nvPr>
        </p:nvSpPr>
        <p:spPr>
          <a:xfrm>
            <a:off x="4266987" y="46875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6" name="Google Shape;346;p1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47" name="Google Shape;347;p18"/>
          <p:cNvSpPr txBox="1"/>
          <p:nvPr>
            <p:ph idx="7" type="body"/>
          </p:nvPr>
        </p:nvSpPr>
        <p:spPr>
          <a:xfrm>
            <a:off x="4266987" y="2132600"/>
            <a:ext cx="3250500" cy="8340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48" name="Google Shape;348;p18"/>
          <p:cNvSpPr txBox="1"/>
          <p:nvPr>
            <p:ph idx="8" type="body"/>
          </p:nvPr>
        </p:nvSpPr>
        <p:spPr>
          <a:xfrm>
            <a:off x="4266987" y="5104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49" name="Google Shape;349;p18"/>
          <p:cNvSpPr txBox="1"/>
          <p:nvPr>
            <p:ph idx="9" type="body"/>
          </p:nvPr>
        </p:nvSpPr>
        <p:spPr>
          <a:xfrm>
            <a:off x="4266987" y="3580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50" name="Google Shape;350;p18"/>
          <p:cNvSpPr txBox="1"/>
          <p:nvPr>
            <p:ph idx="13" type="body"/>
          </p:nvPr>
        </p:nvSpPr>
        <p:spPr>
          <a:xfrm>
            <a:off x="415600" y="21326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51" name="Google Shape;351;p18"/>
          <p:cNvSpPr txBox="1"/>
          <p:nvPr>
            <p:ph idx="14" type="body"/>
          </p:nvPr>
        </p:nvSpPr>
        <p:spPr>
          <a:xfrm>
            <a:off x="415600" y="5104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52" name="Google Shape;352;p18"/>
          <p:cNvSpPr txBox="1"/>
          <p:nvPr>
            <p:ph idx="15" type="body"/>
          </p:nvPr>
        </p:nvSpPr>
        <p:spPr>
          <a:xfrm>
            <a:off x="415600" y="3580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353" name="Shape 353"/>
        <p:cNvGrpSpPr/>
        <p:nvPr/>
      </p:nvGrpSpPr>
      <p:grpSpPr>
        <a:xfrm>
          <a:off x="0" y="0"/>
          <a:ext cx="0" cy="0"/>
          <a:chOff x="0" y="0"/>
          <a:chExt cx="0" cy="0"/>
        </a:xfrm>
      </p:grpSpPr>
      <p:sp>
        <p:nvSpPr>
          <p:cNvPr id="354" name="Google Shape;354;p19"/>
          <p:cNvSpPr txBox="1"/>
          <p:nvPr>
            <p:ph idx="1" type="subTitle"/>
          </p:nvPr>
        </p:nvSpPr>
        <p:spPr>
          <a:xfrm>
            <a:off x="8225931"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55" name="Google Shape;355;p19"/>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56" name="Google Shape;356;p1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57" name="Google Shape;357;p19"/>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358" name="Google Shape;358;p19"/>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359" name="Google Shape;359;p19"/>
          <p:cNvSpPr/>
          <p:nvPr/>
        </p:nvSpPr>
        <p:spPr>
          <a:xfrm rot="-471285">
            <a:off x="1102540" y="4336954"/>
            <a:ext cx="6342219" cy="1461915"/>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9"/>
          <p:cNvSpPr/>
          <p:nvPr/>
        </p:nvSpPr>
        <p:spPr>
          <a:xfrm rot="-471285">
            <a:off x="727638" y="2167731"/>
            <a:ext cx="6342219" cy="1461915"/>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9"/>
          <p:cNvSpPr/>
          <p:nvPr/>
        </p:nvSpPr>
        <p:spPr>
          <a:xfrm flipH="1" rot="-700966">
            <a:off x="847507" y="3196419"/>
            <a:ext cx="6372852" cy="1461834"/>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362" name="Shape 362"/>
        <p:cNvGrpSpPr/>
        <p:nvPr/>
      </p:nvGrpSpPr>
      <p:grpSpPr>
        <a:xfrm>
          <a:off x="0" y="0"/>
          <a:ext cx="0" cy="0"/>
          <a:chOff x="0" y="0"/>
          <a:chExt cx="0" cy="0"/>
        </a:xfrm>
      </p:grpSpPr>
      <p:grpSp>
        <p:nvGrpSpPr>
          <p:cNvPr id="363" name="Google Shape;363;p20"/>
          <p:cNvGrpSpPr/>
          <p:nvPr/>
        </p:nvGrpSpPr>
        <p:grpSpPr>
          <a:xfrm>
            <a:off x="6034138" y="4528105"/>
            <a:ext cx="5929997" cy="2330250"/>
            <a:chOff x="1712140" y="3412070"/>
            <a:chExt cx="8769590" cy="3446096"/>
          </a:xfrm>
        </p:grpSpPr>
        <p:grpSp>
          <p:nvGrpSpPr>
            <p:cNvPr id="364" name="Google Shape;364;p20"/>
            <p:cNvGrpSpPr/>
            <p:nvPr/>
          </p:nvGrpSpPr>
          <p:grpSpPr>
            <a:xfrm>
              <a:off x="1712140" y="4978441"/>
              <a:ext cx="1335858" cy="1879449"/>
              <a:chOff x="7139197" y="345537"/>
              <a:chExt cx="4680652" cy="6585317"/>
            </a:xfrm>
          </p:grpSpPr>
          <p:sp>
            <p:nvSpPr>
              <p:cNvPr id="365" name="Google Shape;365;p2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1" name="Google Shape;371;p20"/>
            <p:cNvGrpSpPr/>
            <p:nvPr/>
          </p:nvGrpSpPr>
          <p:grpSpPr>
            <a:xfrm>
              <a:off x="3126221" y="4224860"/>
              <a:ext cx="1871325" cy="2632810"/>
              <a:chOff x="7139197" y="345537"/>
              <a:chExt cx="4680652" cy="6585317"/>
            </a:xfrm>
          </p:grpSpPr>
          <p:sp>
            <p:nvSpPr>
              <p:cNvPr id="372" name="Google Shape;372;p2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2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8" name="Google Shape;378;p20"/>
            <p:cNvGrpSpPr/>
            <p:nvPr/>
          </p:nvGrpSpPr>
          <p:grpSpPr>
            <a:xfrm>
              <a:off x="4963149" y="3412070"/>
              <a:ext cx="2449385" cy="3446096"/>
              <a:chOff x="7139197" y="345537"/>
              <a:chExt cx="4680652" cy="6585317"/>
            </a:xfrm>
          </p:grpSpPr>
          <p:sp>
            <p:nvSpPr>
              <p:cNvPr id="379" name="Google Shape;379;p2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2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2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5" name="Google Shape;385;p20"/>
            <p:cNvGrpSpPr/>
            <p:nvPr/>
          </p:nvGrpSpPr>
          <p:grpSpPr>
            <a:xfrm>
              <a:off x="7308755" y="4224860"/>
              <a:ext cx="1871325" cy="2632810"/>
              <a:chOff x="7139197" y="345537"/>
              <a:chExt cx="4680652" cy="6585317"/>
            </a:xfrm>
          </p:grpSpPr>
          <p:sp>
            <p:nvSpPr>
              <p:cNvPr id="386" name="Google Shape;386;p2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2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2" name="Google Shape;392;p20"/>
            <p:cNvGrpSpPr/>
            <p:nvPr/>
          </p:nvGrpSpPr>
          <p:grpSpPr>
            <a:xfrm>
              <a:off x="9145872" y="4978441"/>
              <a:ext cx="1335858" cy="1879449"/>
              <a:chOff x="7139197" y="345537"/>
              <a:chExt cx="4680652" cy="6585317"/>
            </a:xfrm>
          </p:grpSpPr>
          <p:sp>
            <p:nvSpPr>
              <p:cNvPr id="393" name="Google Shape;393;p2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2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99" name="Google Shape;399;p20"/>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00" name="Google Shape;400;p20"/>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01" name="Google Shape;401;p20"/>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02" name="Google Shape;402;p20"/>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03" name="Google Shape;403;p20"/>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04" name="Google Shape;404;p20"/>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05" name="Google Shape;405;p20"/>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06" name="Google Shape;406;p20"/>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07" name="Google Shape;407;p20"/>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08" name="Google Shape;408;p20"/>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09" name="Google Shape;409;p20"/>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15" name="Shape 15"/>
        <p:cNvGrpSpPr/>
        <p:nvPr/>
      </p:nvGrpSpPr>
      <p:grpSpPr>
        <a:xfrm>
          <a:off x="0" y="0"/>
          <a:ext cx="0" cy="0"/>
          <a:chOff x="0" y="0"/>
          <a:chExt cx="0" cy="0"/>
        </a:xfrm>
      </p:grpSpPr>
      <p:sp>
        <p:nvSpPr>
          <p:cNvPr id="16" name="Google Shape;16;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410" name="Shape 410"/>
        <p:cNvGrpSpPr/>
        <p:nvPr/>
      </p:nvGrpSpPr>
      <p:grpSpPr>
        <a:xfrm>
          <a:off x="0" y="0"/>
          <a:ext cx="0" cy="0"/>
          <a:chOff x="0" y="0"/>
          <a:chExt cx="0" cy="0"/>
        </a:xfrm>
      </p:grpSpPr>
      <p:sp>
        <p:nvSpPr>
          <p:cNvPr id="411" name="Google Shape;411;p21"/>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12" name="Google Shape;412;p21"/>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68300" lvl="0" marL="457200" algn="r">
              <a:spcBef>
                <a:spcPts val="0"/>
              </a:spcBef>
              <a:spcAft>
                <a:spcPts val="0"/>
              </a:spcAft>
              <a:buSzPts val="2200"/>
              <a:buChar char="●"/>
              <a:defRPr/>
            </a:lvl1pPr>
            <a:lvl2pPr indent="-368300" lvl="1" marL="914400" algn="r">
              <a:spcBef>
                <a:spcPts val="2100"/>
              </a:spcBef>
              <a:spcAft>
                <a:spcPts val="0"/>
              </a:spcAft>
              <a:buSzPts val="2200"/>
              <a:buChar char="○"/>
              <a:defRPr/>
            </a:lvl2pPr>
            <a:lvl3pPr indent="-368300" lvl="2" marL="1371600" algn="r">
              <a:spcBef>
                <a:spcPts val="2100"/>
              </a:spcBef>
              <a:spcAft>
                <a:spcPts val="0"/>
              </a:spcAft>
              <a:buSzPts val="2200"/>
              <a:buChar char="■"/>
              <a:defRPr/>
            </a:lvl3pPr>
            <a:lvl4pPr indent="-368300" lvl="3" marL="1828800" algn="r">
              <a:spcBef>
                <a:spcPts val="2100"/>
              </a:spcBef>
              <a:spcAft>
                <a:spcPts val="0"/>
              </a:spcAft>
              <a:buSzPts val="2200"/>
              <a:buChar char="●"/>
              <a:defRPr/>
            </a:lvl4pPr>
            <a:lvl5pPr indent="-368300" lvl="4" marL="2286000" algn="r">
              <a:spcBef>
                <a:spcPts val="2100"/>
              </a:spcBef>
              <a:spcAft>
                <a:spcPts val="0"/>
              </a:spcAft>
              <a:buSzPts val="2200"/>
              <a:buChar char="○"/>
              <a:defRPr/>
            </a:lvl5pPr>
            <a:lvl6pPr indent="-368300" lvl="5" marL="2743200" algn="r">
              <a:spcBef>
                <a:spcPts val="2100"/>
              </a:spcBef>
              <a:spcAft>
                <a:spcPts val="0"/>
              </a:spcAft>
              <a:buSzPts val="2200"/>
              <a:buChar char="■"/>
              <a:defRPr/>
            </a:lvl6pPr>
            <a:lvl7pPr indent="-368300" lvl="6" marL="3200400" algn="r">
              <a:spcBef>
                <a:spcPts val="2100"/>
              </a:spcBef>
              <a:spcAft>
                <a:spcPts val="0"/>
              </a:spcAft>
              <a:buSzPts val="2200"/>
              <a:buChar char="●"/>
              <a:defRPr/>
            </a:lvl7pPr>
            <a:lvl8pPr indent="-368300" lvl="7" marL="3657600" algn="r">
              <a:spcBef>
                <a:spcPts val="2100"/>
              </a:spcBef>
              <a:spcAft>
                <a:spcPts val="0"/>
              </a:spcAft>
              <a:buSzPts val="2200"/>
              <a:buChar char="○"/>
              <a:defRPr/>
            </a:lvl8pPr>
            <a:lvl9pPr indent="-368300" lvl="8" marL="4114800" algn="r">
              <a:spcBef>
                <a:spcPts val="2100"/>
              </a:spcBef>
              <a:spcAft>
                <a:spcPts val="2100"/>
              </a:spcAft>
              <a:buSzPts val="22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413" name="Shape 413"/>
        <p:cNvGrpSpPr/>
        <p:nvPr/>
      </p:nvGrpSpPr>
      <p:grpSpPr>
        <a:xfrm>
          <a:off x="0" y="0"/>
          <a:ext cx="0" cy="0"/>
          <a:chOff x="0" y="0"/>
          <a:chExt cx="0" cy="0"/>
        </a:xfrm>
      </p:grpSpPr>
      <p:sp>
        <p:nvSpPr>
          <p:cNvPr id="414" name="Google Shape;414;p22"/>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15" name="Google Shape;415;p22"/>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68300" lvl="0" marL="457200">
              <a:spcBef>
                <a:spcPts val="0"/>
              </a:spcBef>
              <a:spcAft>
                <a:spcPts val="0"/>
              </a:spcAft>
              <a:buSzPts val="2200"/>
              <a:buChar char="●"/>
              <a:defRPr/>
            </a:lvl1pPr>
            <a:lvl2pPr indent="-368300" lvl="1" marL="914400">
              <a:spcBef>
                <a:spcPts val="2100"/>
              </a:spcBef>
              <a:spcAft>
                <a:spcPts val="0"/>
              </a:spcAft>
              <a:buSzPts val="2200"/>
              <a:buChar char="○"/>
              <a:defRPr/>
            </a:lvl2pPr>
            <a:lvl3pPr indent="-368300" lvl="2" marL="1371600">
              <a:spcBef>
                <a:spcPts val="2100"/>
              </a:spcBef>
              <a:spcAft>
                <a:spcPts val="0"/>
              </a:spcAft>
              <a:buSzPts val="2200"/>
              <a:buChar char="■"/>
              <a:defRPr/>
            </a:lvl3pPr>
            <a:lvl4pPr indent="-368300" lvl="3" marL="1828800">
              <a:spcBef>
                <a:spcPts val="2100"/>
              </a:spcBef>
              <a:spcAft>
                <a:spcPts val="0"/>
              </a:spcAft>
              <a:buSzPts val="2200"/>
              <a:buChar char="●"/>
              <a:defRPr/>
            </a:lvl4pPr>
            <a:lvl5pPr indent="-368300" lvl="4" marL="2286000">
              <a:spcBef>
                <a:spcPts val="2100"/>
              </a:spcBef>
              <a:spcAft>
                <a:spcPts val="0"/>
              </a:spcAft>
              <a:buSzPts val="2200"/>
              <a:buChar char="○"/>
              <a:defRPr/>
            </a:lvl5pPr>
            <a:lvl6pPr indent="-368300" lvl="5" marL="2743200">
              <a:spcBef>
                <a:spcPts val="2100"/>
              </a:spcBef>
              <a:spcAft>
                <a:spcPts val="0"/>
              </a:spcAft>
              <a:buSzPts val="2200"/>
              <a:buChar char="■"/>
              <a:defRPr/>
            </a:lvl6pPr>
            <a:lvl7pPr indent="-368300" lvl="6" marL="3200400">
              <a:spcBef>
                <a:spcPts val="2100"/>
              </a:spcBef>
              <a:spcAft>
                <a:spcPts val="0"/>
              </a:spcAft>
              <a:buSzPts val="2200"/>
              <a:buChar char="●"/>
              <a:defRPr/>
            </a:lvl7pPr>
            <a:lvl8pPr indent="-368300" lvl="7" marL="3657600">
              <a:spcBef>
                <a:spcPts val="2100"/>
              </a:spcBef>
              <a:spcAft>
                <a:spcPts val="0"/>
              </a:spcAft>
              <a:buSzPts val="2200"/>
              <a:buChar char="○"/>
              <a:defRPr/>
            </a:lvl8pPr>
            <a:lvl9pPr indent="-368300" lvl="8" marL="4114800">
              <a:spcBef>
                <a:spcPts val="2100"/>
              </a:spcBef>
              <a:spcAft>
                <a:spcPts val="2100"/>
              </a:spcAft>
              <a:buSzPts val="2200"/>
              <a:buChar char="■"/>
              <a:defRPr/>
            </a:lvl9pPr>
          </a:lstStyle>
          <a:p/>
        </p:txBody>
      </p:sp>
      <p:grpSp>
        <p:nvGrpSpPr>
          <p:cNvPr id="416" name="Google Shape;416;p22"/>
          <p:cNvGrpSpPr/>
          <p:nvPr/>
        </p:nvGrpSpPr>
        <p:grpSpPr>
          <a:xfrm>
            <a:off x="6476992" y="8"/>
            <a:ext cx="5574588" cy="6257258"/>
            <a:chOff x="6979425" y="523200"/>
            <a:chExt cx="4736268" cy="5316277"/>
          </a:xfrm>
        </p:grpSpPr>
        <p:sp>
          <p:nvSpPr>
            <p:cNvPr id="417" name="Google Shape;417;p22"/>
            <p:cNvSpPr/>
            <p:nvPr/>
          </p:nvSpPr>
          <p:spPr>
            <a:xfrm rot="4582876">
              <a:off x="8399085" y="326414"/>
              <a:ext cx="1866649" cy="407354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22"/>
            <p:cNvSpPr/>
            <p:nvPr/>
          </p:nvSpPr>
          <p:spPr>
            <a:xfrm rot="-578308">
              <a:off x="6999027" y="2708978"/>
              <a:ext cx="4697064" cy="1324437"/>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2"/>
            <p:cNvSpPr/>
            <p:nvPr/>
          </p:nvSpPr>
          <p:spPr>
            <a:xfrm rot="4582793">
              <a:off x="8776016" y="2142954"/>
              <a:ext cx="1495756" cy="407354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420" name="Shape 420"/>
        <p:cNvGrpSpPr/>
        <p:nvPr/>
      </p:nvGrpSpPr>
      <p:grpSpPr>
        <a:xfrm>
          <a:off x="0" y="0"/>
          <a:ext cx="0" cy="0"/>
          <a:chOff x="0" y="0"/>
          <a:chExt cx="0" cy="0"/>
        </a:xfrm>
      </p:grpSpPr>
      <p:sp>
        <p:nvSpPr>
          <p:cNvPr id="421" name="Google Shape;421;p23"/>
          <p:cNvSpPr txBox="1"/>
          <p:nvPr>
            <p:ph idx="1" type="subTitle"/>
          </p:nvPr>
        </p:nvSpPr>
        <p:spPr>
          <a:xfrm>
            <a:off x="6130600" y="25168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22" name="Google Shape;422;p23"/>
          <p:cNvSpPr txBox="1"/>
          <p:nvPr>
            <p:ph type="title"/>
          </p:nvPr>
        </p:nvSpPr>
        <p:spPr>
          <a:xfrm>
            <a:off x="61306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423" name="Google Shape;423;p23"/>
          <p:cNvSpPr txBox="1"/>
          <p:nvPr>
            <p:ph idx="2" type="body"/>
          </p:nvPr>
        </p:nvSpPr>
        <p:spPr>
          <a:xfrm>
            <a:off x="6130650" y="3381625"/>
            <a:ext cx="5581500" cy="1341600"/>
          </a:xfrm>
          <a:prstGeom prst="rect">
            <a:avLst/>
          </a:prstGeom>
        </p:spPr>
        <p:txBody>
          <a:bodyPr anchorCtr="0" anchor="t" bIns="121900" lIns="121900" spcFirstLastPara="1" rIns="121900" wrap="square" tIns="121900">
            <a:noAutofit/>
          </a:bodyPr>
          <a:lstStyle>
            <a:lvl1pPr indent="-368300" lvl="0" marL="457200">
              <a:lnSpc>
                <a:spcPct val="100000"/>
              </a:lnSpc>
              <a:spcBef>
                <a:spcPts val="0"/>
              </a:spcBef>
              <a:spcAft>
                <a:spcPts val="0"/>
              </a:spcAft>
              <a:buSzPts val="2200"/>
              <a:buChar char="●"/>
              <a:defRPr/>
            </a:lvl1pPr>
            <a:lvl2pPr indent="-368300" lvl="1" marL="914400">
              <a:lnSpc>
                <a:spcPct val="100000"/>
              </a:lnSpc>
              <a:spcBef>
                <a:spcPts val="0"/>
              </a:spcBef>
              <a:spcAft>
                <a:spcPts val="0"/>
              </a:spcAft>
              <a:buSzPts val="2200"/>
              <a:buChar char="○"/>
              <a:defRPr/>
            </a:lvl2pPr>
            <a:lvl3pPr indent="-368300" lvl="2" marL="1371600">
              <a:lnSpc>
                <a:spcPct val="100000"/>
              </a:lnSpc>
              <a:spcBef>
                <a:spcPts val="0"/>
              </a:spcBef>
              <a:spcAft>
                <a:spcPts val="0"/>
              </a:spcAft>
              <a:buSzPts val="2200"/>
              <a:buChar char="■"/>
              <a:defRPr/>
            </a:lvl3pPr>
            <a:lvl4pPr indent="-368300" lvl="3" marL="1828800">
              <a:lnSpc>
                <a:spcPct val="100000"/>
              </a:lnSpc>
              <a:spcBef>
                <a:spcPts val="0"/>
              </a:spcBef>
              <a:spcAft>
                <a:spcPts val="0"/>
              </a:spcAft>
              <a:buSzPts val="2200"/>
              <a:buChar char="●"/>
              <a:defRPr/>
            </a:lvl4pPr>
            <a:lvl5pPr indent="-368300" lvl="4" marL="2286000">
              <a:lnSpc>
                <a:spcPct val="100000"/>
              </a:lnSpc>
              <a:spcBef>
                <a:spcPts val="0"/>
              </a:spcBef>
              <a:spcAft>
                <a:spcPts val="0"/>
              </a:spcAft>
              <a:buSzPts val="2200"/>
              <a:buChar char="○"/>
              <a:defRPr/>
            </a:lvl5pPr>
            <a:lvl6pPr indent="-368300" lvl="5" marL="2743200">
              <a:lnSpc>
                <a:spcPct val="100000"/>
              </a:lnSpc>
              <a:spcBef>
                <a:spcPts val="0"/>
              </a:spcBef>
              <a:spcAft>
                <a:spcPts val="0"/>
              </a:spcAft>
              <a:buSzPts val="2200"/>
              <a:buChar char="■"/>
              <a:defRPr/>
            </a:lvl6pPr>
            <a:lvl7pPr indent="-368300" lvl="6" marL="3200400">
              <a:lnSpc>
                <a:spcPct val="100000"/>
              </a:lnSpc>
              <a:spcBef>
                <a:spcPts val="0"/>
              </a:spcBef>
              <a:spcAft>
                <a:spcPts val="0"/>
              </a:spcAft>
              <a:buSzPts val="2200"/>
              <a:buChar char="●"/>
              <a:defRPr/>
            </a:lvl7pPr>
            <a:lvl8pPr indent="-368300" lvl="7" marL="3657600">
              <a:lnSpc>
                <a:spcPct val="100000"/>
              </a:lnSpc>
              <a:spcBef>
                <a:spcPts val="0"/>
              </a:spcBef>
              <a:spcAft>
                <a:spcPts val="0"/>
              </a:spcAft>
              <a:buSzPts val="2200"/>
              <a:buChar char="○"/>
              <a:defRPr/>
            </a:lvl8pPr>
            <a:lvl9pPr indent="-368300" lvl="8" marL="4114800">
              <a:lnSpc>
                <a:spcPct val="100000"/>
              </a:lnSpc>
              <a:spcBef>
                <a:spcPts val="0"/>
              </a:spcBef>
              <a:spcAft>
                <a:spcPts val="0"/>
              </a:spcAft>
              <a:buSzPts val="2200"/>
              <a:buChar char="■"/>
              <a:defRPr/>
            </a:lvl9pPr>
          </a:lstStyle>
          <a:p/>
        </p:txBody>
      </p:sp>
      <p:grpSp>
        <p:nvGrpSpPr>
          <p:cNvPr id="424" name="Google Shape;424;p23"/>
          <p:cNvGrpSpPr/>
          <p:nvPr/>
        </p:nvGrpSpPr>
        <p:grpSpPr>
          <a:xfrm>
            <a:off x="242280" y="525132"/>
            <a:ext cx="4501383" cy="6333099"/>
            <a:chOff x="7139197" y="345537"/>
            <a:chExt cx="4680652" cy="6585317"/>
          </a:xfrm>
        </p:grpSpPr>
        <p:sp>
          <p:nvSpPr>
            <p:cNvPr id="425" name="Google Shape;425;p23"/>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23"/>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23"/>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3"/>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23"/>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23"/>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1" name="Google Shape;431;p23"/>
          <p:cNvGrpSpPr/>
          <p:nvPr/>
        </p:nvGrpSpPr>
        <p:grpSpPr>
          <a:xfrm>
            <a:off x="1178102" y="1409396"/>
            <a:ext cx="3886345" cy="5467789"/>
            <a:chOff x="7139197" y="345537"/>
            <a:chExt cx="4680652" cy="6585317"/>
          </a:xfrm>
        </p:grpSpPr>
        <p:sp>
          <p:nvSpPr>
            <p:cNvPr id="432" name="Google Shape;432;p23"/>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3"/>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3"/>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3"/>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3"/>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23"/>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17" name="Shape 17"/>
        <p:cNvGrpSpPr/>
        <p:nvPr/>
      </p:nvGrpSpPr>
      <p:grpSpPr>
        <a:xfrm>
          <a:off x="0" y="0"/>
          <a:ext cx="0" cy="0"/>
          <a:chOff x="0" y="0"/>
          <a:chExt cx="0" cy="0"/>
        </a:xfrm>
      </p:grpSpPr>
      <p:grpSp>
        <p:nvGrpSpPr>
          <p:cNvPr id="18" name="Google Shape;18;p4"/>
          <p:cNvGrpSpPr/>
          <p:nvPr/>
        </p:nvGrpSpPr>
        <p:grpSpPr>
          <a:xfrm>
            <a:off x="0" y="0"/>
            <a:ext cx="12192000" cy="6858000"/>
            <a:chOff x="0" y="0"/>
            <a:chExt cx="12192000" cy="6858000"/>
          </a:xfrm>
        </p:grpSpPr>
        <p:sp>
          <p:nvSpPr>
            <p:cNvPr id="19" name="Google Shape;19;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 name="Google Shape;20;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21" name="Google Shape;21;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2" name="Google Shape;22;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23" name="Google Shape;23;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24" name="Google Shape;24;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25" name="Google Shape;25;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26" name="Google Shape;26;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27" name="Google Shape;27;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8" name="Shape 28"/>
        <p:cNvGrpSpPr/>
        <p:nvPr/>
      </p:nvGrpSpPr>
      <p:grpSpPr>
        <a:xfrm>
          <a:off x="0" y="0"/>
          <a:ext cx="0" cy="0"/>
          <a:chOff x="0" y="0"/>
          <a:chExt cx="0" cy="0"/>
        </a:xfrm>
      </p:grpSpPr>
      <p:sp>
        <p:nvSpPr>
          <p:cNvPr id="29" name="Google Shape;29;p5"/>
          <p:cNvSpPr txBox="1"/>
          <p:nvPr>
            <p:ph type="title"/>
          </p:nvPr>
        </p:nvSpPr>
        <p:spPr>
          <a:xfrm>
            <a:off x="6072725" y="1583975"/>
            <a:ext cx="53226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30" name="Google Shape;30;p5"/>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lvl1pPr indent="-368300" lvl="0" marL="457200" algn="r">
              <a:spcBef>
                <a:spcPts val="0"/>
              </a:spcBef>
              <a:spcAft>
                <a:spcPts val="0"/>
              </a:spcAft>
              <a:buSzPts val="2200"/>
              <a:buChar char="●"/>
              <a:defRPr/>
            </a:lvl1pPr>
            <a:lvl2pPr indent="-368300" lvl="1" marL="914400" algn="r">
              <a:spcBef>
                <a:spcPts val="2100"/>
              </a:spcBef>
              <a:spcAft>
                <a:spcPts val="0"/>
              </a:spcAft>
              <a:buSzPts val="2200"/>
              <a:buChar char="○"/>
              <a:defRPr/>
            </a:lvl2pPr>
            <a:lvl3pPr indent="-368300" lvl="2" marL="1371600" algn="r">
              <a:spcBef>
                <a:spcPts val="2100"/>
              </a:spcBef>
              <a:spcAft>
                <a:spcPts val="0"/>
              </a:spcAft>
              <a:buSzPts val="2200"/>
              <a:buChar char="■"/>
              <a:defRPr/>
            </a:lvl3pPr>
            <a:lvl4pPr indent="-368300" lvl="3" marL="1828800" algn="r">
              <a:spcBef>
                <a:spcPts val="2100"/>
              </a:spcBef>
              <a:spcAft>
                <a:spcPts val="0"/>
              </a:spcAft>
              <a:buSzPts val="2200"/>
              <a:buChar char="●"/>
              <a:defRPr/>
            </a:lvl4pPr>
            <a:lvl5pPr indent="-368300" lvl="4" marL="2286000" algn="r">
              <a:spcBef>
                <a:spcPts val="2100"/>
              </a:spcBef>
              <a:spcAft>
                <a:spcPts val="0"/>
              </a:spcAft>
              <a:buSzPts val="2200"/>
              <a:buChar char="○"/>
              <a:defRPr/>
            </a:lvl5pPr>
            <a:lvl6pPr indent="-368300" lvl="5" marL="2743200" algn="r">
              <a:spcBef>
                <a:spcPts val="2100"/>
              </a:spcBef>
              <a:spcAft>
                <a:spcPts val="0"/>
              </a:spcAft>
              <a:buSzPts val="2200"/>
              <a:buChar char="■"/>
              <a:defRPr/>
            </a:lvl6pPr>
            <a:lvl7pPr indent="-368300" lvl="6" marL="3200400" algn="r">
              <a:spcBef>
                <a:spcPts val="2100"/>
              </a:spcBef>
              <a:spcAft>
                <a:spcPts val="0"/>
              </a:spcAft>
              <a:buSzPts val="2200"/>
              <a:buChar char="●"/>
              <a:defRPr/>
            </a:lvl7pPr>
            <a:lvl8pPr indent="-368300" lvl="7" marL="3657600" algn="r">
              <a:spcBef>
                <a:spcPts val="2100"/>
              </a:spcBef>
              <a:spcAft>
                <a:spcPts val="0"/>
              </a:spcAft>
              <a:buSzPts val="2200"/>
              <a:buChar char="○"/>
              <a:defRPr/>
            </a:lvl8pPr>
            <a:lvl9pPr indent="-368300" lvl="8" marL="4114800" algn="r">
              <a:spcBef>
                <a:spcPts val="2100"/>
              </a:spcBef>
              <a:spcAft>
                <a:spcPts val="2100"/>
              </a:spcAft>
              <a:buSzPts val="2200"/>
              <a:buChar char="■"/>
              <a:defRPr/>
            </a:lvl9pPr>
          </a:lstStyle>
          <a:p/>
        </p:txBody>
      </p:sp>
      <p:sp>
        <p:nvSpPr>
          <p:cNvPr id="31" name="Google Shape;31;p5"/>
          <p:cNvSpPr/>
          <p:nvPr/>
        </p:nvSpPr>
        <p:spPr>
          <a:xfrm rot="4232391">
            <a:off x="2495557" y="-189506"/>
            <a:ext cx="1924082" cy="5600704"/>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
          <p:cNvSpPr/>
          <p:nvPr/>
        </p:nvSpPr>
        <p:spPr>
          <a:xfrm rot="-398542">
            <a:off x="80305" y="2954274"/>
            <a:ext cx="6798828" cy="1329167"/>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
          <p:cNvSpPr/>
          <p:nvPr/>
        </p:nvSpPr>
        <p:spPr>
          <a:xfrm rot="4232437">
            <a:off x="2965921" y="1627035"/>
            <a:ext cx="1541762" cy="5600704"/>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34" name="Shape 34"/>
        <p:cNvGrpSpPr/>
        <p:nvPr/>
      </p:nvGrpSpPr>
      <p:grpSpPr>
        <a:xfrm>
          <a:off x="0" y="0"/>
          <a:ext cx="0" cy="0"/>
          <a:chOff x="0" y="0"/>
          <a:chExt cx="0" cy="0"/>
        </a:xfrm>
      </p:grpSpPr>
      <p:sp>
        <p:nvSpPr>
          <p:cNvPr id="35" name="Google Shape;35;p6"/>
          <p:cNvSpPr txBox="1"/>
          <p:nvPr>
            <p:ph type="title"/>
          </p:nvPr>
        </p:nvSpPr>
        <p:spPr>
          <a:xfrm>
            <a:off x="415600" y="10505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36" name="Google Shape;36;p6"/>
          <p:cNvSpPr txBox="1"/>
          <p:nvPr>
            <p:ph idx="1" type="body"/>
          </p:nvPr>
        </p:nvSpPr>
        <p:spPr>
          <a:xfrm>
            <a:off x="2657025" y="3153925"/>
            <a:ext cx="8955600" cy="2883300"/>
          </a:xfrm>
          <a:prstGeom prst="rect">
            <a:avLst/>
          </a:prstGeom>
        </p:spPr>
        <p:txBody>
          <a:bodyPr anchorCtr="0" anchor="t" bIns="121900" lIns="121900" spcFirstLastPara="1" rIns="121900" wrap="square" tIns="121900">
            <a:noAutofit/>
          </a:bodyPr>
          <a:lstStyle>
            <a:lvl1pPr indent="-368300" lvl="0" marL="457200" rtl="0">
              <a:spcBef>
                <a:spcPts val="0"/>
              </a:spcBef>
              <a:spcAft>
                <a:spcPts val="0"/>
              </a:spcAft>
              <a:buSzPts val="2200"/>
              <a:buChar char="●"/>
              <a:defRPr/>
            </a:lvl1pPr>
            <a:lvl2pPr indent="-368300" lvl="1" marL="914400" rtl="0">
              <a:spcBef>
                <a:spcPts val="2100"/>
              </a:spcBef>
              <a:spcAft>
                <a:spcPts val="0"/>
              </a:spcAft>
              <a:buSzPts val="2200"/>
              <a:buChar char="○"/>
              <a:defRPr/>
            </a:lvl2pPr>
            <a:lvl3pPr indent="-368300" lvl="2" marL="1371600" rtl="0">
              <a:spcBef>
                <a:spcPts val="2100"/>
              </a:spcBef>
              <a:spcAft>
                <a:spcPts val="0"/>
              </a:spcAft>
              <a:buSzPts val="2200"/>
              <a:buChar char="■"/>
              <a:defRPr/>
            </a:lvl3pPr>
            <a:lvl4pPr indent="-368300" lvl="3" marL="1828800" rtl="0">
              <a:spcBef>
                <a:spcPts val="2100"/>
              </a:spcBef>
              <a:spcAft>
                <a:spcPts val="0"/>
              </a:spcAft>
              <a:buSzPts val="2200"/>
              <a:buChar char="●"/>
              <a:defRPr/>
            </a:lvl4pPr>
            <a:lvl5pPr indent="-368300" lvl="4" marL="2286000" rtl="0">
              <a:spcBef>
                <a:spcPts val="2100"/>
              </a:spcBef>
              <a:spcAft>
                <a:spcPts val="0"/>
              </a:spcAft>
              <a:buSzPts val="2200"/>
              <a:buChar char="○"/>
              <a:defRPr/>
            </a:lvl5pPr>
            <a:lvl6pPr indent="-368300" lvl="5" marL="2743200" rtl="0">
              <a:spcBef>
                <a:spcPts val="2100"/>
              </a:spcBef>
              <a:spcAft>
                <a:spcPts val="0"/>
              </a:spcAft>
              <a:buSzPts val="2200"/>
              <a:buChar char="■"/>
              <a:defRPr/>
            </a:lvl6pPr>
            <a:lvl7pPr indent="-368300" lvl="6" marL="3200400" rtl="0">
              <a:spcBef>
                <a:spcPts val="2100"/>
              </a:spcBef>
              <a:spcAft>
                <a:spcPts val="0"/>
              </a:spcAft>
              <a:buSzPts val="2200"/>
              <a:buChar char="●"/>
              <a:defRPr/>
            </a:lvl7pPr>
            <a:lvl8pPr indent="-368300" lvl="7" marL="3657600" rtl="0">
              <a:spcBef>
                <a:spcPts val="2100"/>
              </a:spcBef>
              <a:spcAft>
                <a:spcPts val="0"/>
              </a:spcAft>
              <a:buSzPts val="2200"/>
              <a:buChar char="○"/>
              <a:defRPr/>
            </a:lvl8pPr>
            <a:lvl9pPr indent="-368300" lvl="8" marL="4114800" rtl="0">
              <a:spcBef>
                <a:spcPts val="2100"/>
              </a:spcBef>
              <a:spcAft>
                <a:spcPts val="2100"/>
              </a:spcAft>
              <a:buSzPts val="2200"/>
              <a:buChar char="■"/>
              <a:defRPr/>
            </a:lvl9pPr>
          </a:lstStyle>
          <a:p/>
        </p:txBody>
      </p:sp>
      <p:grpSp>
        <p:nvGrpSpPr>
          <p:cNvPr id="37" name="Google Shape;37;p6"/>
          <p:cNvGrpSpPr/>
          <p:nvPr/>
        </p:nvGrpSpPr>
        <p:grpSpPr>
          <a:xfrm>
            <a:off x="6692400" y="4786672"/>
            <a:ext cx="5271400" cy="2071449"/>
            <a:chOff x="1712140" y="3412070"/>
            <a:chExt cx="8769590" cy="3446096"/>
          </a:xfrm>
        </p:grpSpPr>
        <p:grpSp>
          <p:nvGrpSpPr>
            <p:cNvPr id="38" name="Google Shape;38;p6"/>
            <p:cNvGrpSpPr/>
            <p:nvPr/>
          </p:nvGrpSpPr>
          <p:grpSpPr>
            <a:xfrm>
              <a:off x="1712140" y="4978441"/>
              <a:ext cx="1335858" cy="1879449"/>
              <a:chOff x="-4553270" y="133869"/>
              <a:chExt cx="4680652" cy="6585317"/>
            </a:xfrm>
          </p:grpSpPr>
          <p:sp>
            <p:nvSpPr>
              <p:cNvPr id="39" name="Google Shape;39;p6"/>
              <p:cNvSpPr/>
              <p:nvPr/>
            </p:nvSpPr>
            <p:spPr>
              <a:xfrm>
                <a:off x="-3843866" y="237067"/>
                <a:ext cx="3869267" cy="6172200"/>
              </a:xfrm>
              <a:custGeom>
                <a:rect b="b" l="l" r="r" t="t"/>
                <a:pathLst>
                  <a:path extrusionOk="0" h="6172200" w="3869267">
                    <a:moveTo>
                      <a:pt x="313267" y="922866"/>
                    </a:moveTo>
                    <a:lnTo>
                      <a:pt x="651934" y="745066"/>
                    </a:lnTo>
                    <a:lnTo>
                      <a:pt x="1143000" y="0"/>
                    </a:lnTo>
                    <a:lnTo>
                      <a:pt x="2116667" y="524933"/>
                    </a:lnTo>
                    <a:lnTo>
                      <a:pt x="2624667" y="770466"/>
                    </a:lnTo>
                    <a:lnTo>
                      <a:pt x="2540000" y="905933"/>
                    </a:lnTo>
                    <a:lnTo>
                      <a:pt x="3285067" y="1676400"/>
                    </a:lnTo>
                    <a:lnTo>
                      <a:pt x="3869267" y="2319866"/>
                    </a:lnTo>
                    <a:lnTo>
                      <a:pt x="3344334" y="2683933"/>
                    </a:lnTo>
                    <a:lnTo>
                      <a:pt x="3505200" y="2912533"/>
                    </a:lnTo>
                    <a:lnTo>
                      <a:pt x="3183467" y="4072466"/>
                    </a:lnTo>
                    <a:lnTo>
                      <a:pt x="2641600" y="4665133"/>
                    </a:lnTo>
                    <a:lnTo>
                      <a:pt x="2497667" y="6172200"/>
                    </a:lnTo>
                    <a:lnTo>
                      <a:pt x="1608667" y="6070600"/>
                    </a:lnTo>
                    <a:lnTo>
                      <a:pt x="1168400" y="4241800"/>
                    </a:lnTo>
                    <a:lnTo>
                      <a:pt x="1219200" y="3318933"/>
                    </a:lnTo>
                    <a:lnTo>
                      <a:pt x="0" y="2667000"/>
                    </a:lnTo>
                    <a:lnTo>
                      <a:pt x="152401" y="1269999"/>
                    </a:lnTo>
                  </a:path>
                </a:pathLst>
              </a:custGeom>
              <a:solidFill>
                <a:srgbClr val="8652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0" name="Google Shape;40;p6"/>
              <p:cNvGrpSpPr/>
              <p:nvPr/>
            </p:nvGrpSpPr>
            <p:grpSpPr>
              <a:xfrm>
                <a:off x="-4553270" y="133869"/>
                <a:ext cx="4680652" cy="6585317"/>
                <a:chOff x="7139197" y="345537"/>
                <a:chExt cx="4680652" cy="6585317"/>
              </a:xfrm>
            </p:grpSpPr>
            <p:sp>
              <p:nvSpPr>
                <p:cNvPr id="41" name="Google Shape;41;p6"/>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B66B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6"/>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B66B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6"/>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B66B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6"/>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B66B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B66B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6"/>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B66B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7" name="Google Shape;47;p6"/>
            <p:cNvGrpSpPr/>
            <p:nvPr/>
          </p:nvGrpSpPr>
          <p:grpSpPr>
            <a:xfrm>
              <a:off x="3126221" y="4224860"/>
              <a:ext cx="1871325" cy="2632810"/>
              <a:chOff x="-4553270" y="133869"/>
              <a:chExt cx="4680652" cy="6585317"/>
            </a:xfrm>
          </p:grpSpPr>
          <p:sp>
            <p:nvSpPr>
              <p:cNvPr id="48" name="Google Shape;48;p6"/>
              <p:cNvSpPr/>
              <p:nvPr/>
            </p:nvSpPr>
            <p:spPr>
              <a:xfrm>
                <a:off x="-3843866" y="237067"/>
                <a:ext cx="3869267" cy="6172200"/>
              </a:xfrm>
              <a:custGeom>
                <a:rect b="b" l="l" r="r" t="t"/>
                <a:pathLst>
                  <a:path extrusionOk="0" h="6172200" w="3869267">
                    <a:moveTo>
                      <a:pt x="313267" y="922866"/>
                    </a:moveTo>
                    <a:lnTo>
                      <a:pt x="651934" y="745066"/>
                    </a:lnTo>
                    <a:lnTo>
                      <a:pt x="1143000" y="0"/>
                    </a:lnTo>
                    <a:lnTo>
                      <a:pt x="2116667" y="524933"/>
                    </a:lnTo>
                    <a:lnTo>
                      <a:pt x="2624667" y="770466"/>
                    </a:lnTo>
                    <a:lnTo>
                      <a:pt x="2540000" y="905933"/>
                    </a:lnTo>
                    <a:lnTo>
                      <a:pt x="3285067" y="1676400"/>
                    </a:lnTo>
                    <a:lnTo>
                      <a:pt x="3869267" y="2319866"/>
                    </a:lnTo>
                    <a:lnTo>
                      <a:pt x="3344334" y="2683933"/>
                    </a:lnTo>
                    <a:lnTo>
                      <a:pt x="3505200" y="2912533"/>
                    </a:lnTo>
                    <a:lnTo>
                      <a:pt x="3183467" y="4072466"/>
                    </a:lnTo>
                    <a:lnTo>
                      <a:pt x="2641600" y="4665133"/>
                    </a:lnTo>
                    <a:lnTo>
                      <a:pt x="2497667" y="6172200"/>
                    </a:lnTo>
                    <a:lnTo>
                      <a:pt x="1608667" y="6070600"/>
                    </a:lnTo>
                    <a:lnTo>
                      <a:pt x="1168400" y="4241800"/>
                    </a:lnTo>
                    <a:lnTo>
                      <a:pt x="1219200" y="3318933"/>
                    </a:lnTo>
                    <a:lnTo>
                      <a:pt x="0" y="2667000"/>
                    </a:lnTo>
                    <a:lnTo>
                      <a:pt x="152401" y="1269999"/>
                    </a:lnTo>
                  </a:path>
                </a:pathLst>
              </a:custGeom>
              <a:solidFill>
                <a:srgbClr val="6743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9" name="Google Shape;49;p6"/>
              <p:cNvGrpSpPr/>
              <p:nvPr/>
            </p:nvGrpSpPr>
            <p:grpSpPr>
              <a:xfrm>
                <a:off x="-4553270" y="133869"/>
                <a:ext cx="4680652" cy="6585317"/>
                <a:chOff x="7139197" y="345537"/>
                <a:chExt cx="4680652" cy="6585317"/>
              </a:xfrm>
            </p:grpSpPr>
            <p:sp>
              <p:nvSpPr>
                <p:cNvPr id="50" name="Google Shape;50;p6"/>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8F59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6"/>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8F59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6"/>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8F59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6"/>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8F59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6"/>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8F59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6"/>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8F59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6" name="Google Shape;56;p6"/>
            <p:cNvGrpSpPr/>
            <p:nvPr/>
          </p:nvGrpSpPr>
          <p:grpSpPr>
            <a:xfrm>
              <a:off x="4963149" y="3412070"/>
              <a:ext cx="2449385" cy="3446096"/>
              <a:chOff x="-4553270" y="133869"/>
              <a:chExt cx="4680652" cy="6585317"/>
            </a:xfrm>
          </p:grpSpPr>
          <p:sp>
            <p:nvSpPr>
              <p:cNvPr id="57" name="Google Shape;57;p6"/>
              <p:cNvSpPr/>
              <p:nvPr/>
            </p:nvSpPr>
            <p:spPr>
              <a:xfrm>
                <a:off x="-3843866" y="237067"/>
                <a:ext cx="3869267" cy="6172200"/>
              </a:xfrm>
              <a:custGeom>
                <a:rect b="b" l="l" r="r" t="t"/>
                <a:pathLst>
                  <a:path extrusionOk="0" h="6172200" w="3869267">
                    <a:moveTo>
                      <a:pt x="313267" y="922866"/>
                    </a:moveTo>
                    <a:lnTo>
                      <a:pt x="651934" y="745066"/>
                    </a:lnTo>
                    <a:lnTo>
                      <a:pt x="1143000" y="0"/>
                    </a:lnTo>
                    <a:lnTo>
                      <a:pt x="2116667" y="524933"/>
                    </a:lnTo>
                    <a:lnTo>
                      <a:pt x="2624667" y="770466"/>
                    </a:lnTo>
                    <a:lnTo>
                      <a:pt x="2540000" y="905933"/>
                    </a:lnTo>
                    <a:lnTo>
                      <a:pt x="3285067" y="1676400"/>
                    </a:lnTo>
                    <a:lnTo>
                      <a:pt x="3869267" y="2319866"/>
                    </a:lnTo>
                    <a:lnTo>
                      <a:pt x="3344334" y="2683933"/>
                    </a:lnTo>
                    <a:lnTo>
                      <a:pt x="3505200" y="2912533"/>
                    </a:lnTo>
                    <a:lnTo>
                      <a:pt x="3183467" y="4072466"/>
                    </a:lnTo>
                    <a:lnTo>
                      <a:pt x="2641600" y="4665133"/>
                    </a:lnTo>
                    <a:lnTo>
                      <a:pt x="2497667" y="6172200"/>
                    </a:lnTo>
                    <a:lnTo>
                      <a:pt x="1608667" y="6070600"/>
                    </a:lnTo>
                    <a:lnTo>
                      <a:pt x="1168400" y="4241800"/>
                    </a:lnTo>
                    <a:lnTo>
                      <a:pt x="1219200" y="3318933"/>
                    </a:lnTo>
                    <a:lnTo>
                      <a:pt x="0" y="2667000"/>
                    </a:lnTo>
                    <a:lnTo>
                      <a:pt x="152401" y="1269999"/>
                    </a:lnTo>
                  </a:path>
                </a:pathLst>
              </a:custGeom>
              <a:solidFill>
                <a:srgbClr val="311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58" name="Google Shape;58;p6"/>
              <p:cNvGrpSpPr/>
              <p:nvPr/>
            </p:nvGrpSpPr>
            <p:grpSpPr>
              <a:xfrm>
                <a:off x="-4553270" y="133869"/>
                <a:ext cx="4680652" cy="6585317"/>
                <a:chOff x="7139197" y="345537"/>
                <a:chExt cx="4680652" cy="6585317"/>
              </a:xfrm>
            </p:grpSpPr>
            <p:sp>
              <p:nvSpPr>
                <p:cNvPr id="59" name="Google Shape;59;p6"/>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5222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6"/>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5222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6"/>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5222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6"/>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5222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6"/>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5222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6"/>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5222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5" name="Google Shape;65;p6"/>
            <p:cNvGrpSpPr/>
            <p:nvPr/>
          </p:nvGrpSpPr>
          <p:grpSpPr>
            <a:xfrm>
              <a:off x="7308755" y="4224860"/>
              <a:ext cx="1871325" cy="2632810"/>
              <a:chOff x="-4553270" y="133869"/>
              <a:chExt cx="4680652" cy="6585317"/>
            </a:xfrm>
          </p:grpSpPr>
          <p:sp>
            <p:nvSpPr>
              <p:cNvPr id="66" name="Google Shape;66;p6"/>
              <p:cNvSpPr/>
              <p:nvPr/>
            </p:nvSpPr>
            <p:spPr>
              <a:xfrm>
                <a:off x="-3843866" y="237067"/>
                <a:ext cx="3869267" cy="6172200"/>
              </a:xfrm>
              <a:custGeom>
                <a:rect b="b" l="l" r="r" t="t"/>
                <a:pathLst>
                  <a:path extrusionOk="0" h="6172200" w="3869267">
                    <a:moveTo>
                      <a:pt x="313267" y="922866"/>
                    </a:moveTo>
                    <a:lnTo>
                      <a:pt x="651934" y="745066"/>
                    </a:lnTo>
                    <a:lnTo>
                      <a:pt x="1143000" y="0"/>
                    </a:lnTo>
                    <a:lnTo>
                      <a:pt x="2116667" y="524933"/>
                    </a:lnTo>
                    <a:lnTo>
                      <a:pt x="2624667" y="770466"/>
                    </a:lnTo>
                    <a:lnTo>
                      <a:pt x="2540000" y="905933"/>
                    </a:lnTo>
                    <a:lnTo>
                      <a:pt x="3285067" y="1676400"/>
                    </a:lnTo>
                    <a:lnTo>
                      <a:pt x="3869267" y="2319866"/>
                    </a:lnTo>
                    <a:lnTo>
                      <a:pt x="3344334" y="2683933"/>
                    </a:lnTo>
                    <a:lnTo>
                      <a:pt x="3505200" y="2912533"/>
                    </a:lnTo>
                    <a:lnTo>
                      <a:pt x="3183467" y="4072466"/>
                    </a:lnTo>
                    <a:lnTo>
                      <a:pt x="2641600" y="4665133"/>
                    </a:lnTo>
                    <a:lnTo>
                      <a:pt x="2497667" y="6172200"/>
                    </a:lnTo>
                    <a:lnTo>
                      <a:pt x="1608667" y="6070600"/>
                    </a:lnTo>
                    <a:lnTo>
                      <a:pt x="1168400" y="4241800"/>
                    </a:lnTo>
                    <a:lnTo>
                      <a:pt x="1219200" y="3318933"/>
                    </a:lnTo>
                    <a:lnTo>
                      <a:pt x="0" y="2667000"/>
                    </a:lnTo>
                    <a:lnTo>
                      <a:pt x="152401" y="1269999"/>
                    </a:lnTo>
                  </a:path>
                </a:pathLst>
              </a:custGeom>
              <a:solidFill>
                <a:srgbClr val="5B280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67" name="Google Shape;67;p6"/>
              <p:cNvGrpSpPr/>
              <p:nvPr/>
            </p:nvGrpSpPr>
            <p:grpSpPr>
              <a:xfrm>
                <a:off x="-4553270" y="133869"/>
                <a:ext cx="4680652" cy="6585317"/>
                <a:chOff x="7139197" y="345537"/>
                <a:chExt cx="4680652" cy="6585317"/>
              </a:xfrm>
            </p:grpSpPr>
            <p:sp>
              <p:nvSpPr>
                <p:cNvPr id="68" name="Google Shape;68;p6"/>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7539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6"/>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7539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7539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6"/>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7539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6"/>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7539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6"/>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7539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4" name="Google Shape;74;p6"/>
            <p:cNvGrpSpPr/>
            <p:nvPr/>
          </p:nvGrpSpPr>
          <p:grpSpPr>
            <a:xfrm>
              <a:off x="9145872" y="4978441"/>
              <a:ext cx="1335858" cy="1879449"/>
              <a:chOff x="-4553270" y="133869"/>
              <a:chExt cx="4680652" cy="6585317"/>
            </a:xfrm>
          </p:grpSpPr>
          <p:sp>
            <p:nvSpPr>
              <p:cNvPr id="75" name="Google Shape;75;p6"/>
              <p:cNvSpPr/>
              <p:nvPr/>
            </p:nvSpPr>
            <p:spPr>
              <a:xfrm>
                <a:off x="-3843866" y="237067"/>
                <a:ext cx="3869267" cy="6172200"/>
              </a:xfrm>
              <a:custGeom>
                <a:rect b="b" l="l" r="r" t="t"/>
                <a:pathLst>
                  <a:path extrusionOk="0" h="6172200" w="3869267">
                    <a:moveTo>
                      <a:pt x="313267" y="922866"/>
                    </a:moveTo>
                    <a:lnTo>
                      <a:pt x="651934" y="745066"/>
                    </a:lnTo>
                    <a:lnTo>
                      <a:pt x="1143000" y="0"/>
                    </a:lnTo>
                    <a:lnTo>
                      <a:pt x="2116667" y="524933"/>
                    </a:lnTo>
                    <a:lnTo>
                      <a:pt x="2624667" y="770466"/>
                    </a:lnTo>
                    <a:lnTo>
                      <a:pt x="2540000" y="905933"/>
                    </a:lnTo>
                    <a:lnTo>
                      <a:pt x="3285067" y="1676400"/>
                    </a:lnTo>
                    <a:lnTo>
                      <a:pt x="3869267" y="2319866"/>
                    </a:lnTo>
                    <a:lnTo>
                      <a:pt x="3344334" y="2683933"/>
                    </a:lnTo>
                    <a:lnTo>
                      <a:pt x="3505200" y="2912533"/>
                    </a:lnTo>
                    <a:lnTo>
                      <a:pt x="3183467" y="4072466"/>
                    </a:lnTo>
                    <a:lnTo>
                      <a:pt x="2641600" y="4665133"/>
                    </a:lnTo>
                    <a:lnTo>
                      <a:pt x="2497667" y="6172200"/>
                    </a:lnTo>
                    <a:lnTo>
                      <a:pt x="1608667" y="6070600"/>
                    </a:lnTo>
                    <a:lnTo>
                      <a:pt x="1168400" y="4241800"/>
                    </a:lnTo>
                    <a:lnTo>
                      <a:pt x="1219200" y="3318933"/>
                    </a:lnTo>
                    <a:lnTo>
                      <a:pt x="0" y="2667000"/>
                    </a:lnTo>
                    <a:lnTo>
                      <a:pt x="152401" y="1269999"/>
                    </a:lnTo>
                  </a:path>
                </a:pathLst>
              </a:custGeom>
              <a:solidFill>
                <a:srgbClr val="B079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76" name="Google Shape;76;p6"/>
              <p:cNvGrpSpPr/>
              <p:nvPr/>
            </p:nvGrpSpPr>
            <p:grpSpPr>
              <a:xfrm>
                <a:off x="-4553270" y="133869"/>
                <a:ext cx="4680652" cy="6585317"/>
                <a:chOff x="7139197" y="345537"/>
                <a:chExt cx="4680652" cy="6585317"/>
              </a:xfrm>
            </p:grpSpPr>
            <p:sp>
              <p:nvSpPr>
                <p:cNvPr id="77" name="Google Shape;77;p6"/>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DE99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DE99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6"/>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DE99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6"/>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DE99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6"/>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DE99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6"/>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DE99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83" name="Shape 83"/>
        <p:cNvGrpSpPr/>
        <p:nvPr/>
      </p:nvGrpSpPr>
      <p:grpSpPr>
        <a:xfrm>
          <a:off x="0" y="0"/>
          <a:ext cx="0" cy="0"/>
          <a:chOff x="0" y="0"/>
          <a:chExt cx="0" cy="0"/>
        </a:xfrm>
      </p:grpSpPr>
      <p:sp>
        <p:nvSpPr>
          <p:cNvPr id="84" name="Google Shape;84;p7"/>
          <p:cNvSpPr txBox="1"/>
          <p:nvPr>
            <p:ph type="title"/>
          </p:nvPr>
        </p:nvSpPr>
        <p:spPr>
          <a:xfrm>
            <a:off x="481867" y="965000"/>
            <a:ext cx="3653700" cy="4678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0"/>
              <a:buNone/>
              <a:defRPr sz="15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85" name="Google Shape;85;p7"/>
          <p:cNvSpPr txBox="1"/>
          <p:nvPr>
            <p:ph idx="1" type="subTitle"/>
          </p:nvPr>
        </p:nvSpPr>
        <p:spPr>
          <a:xfrm>
            <a:off x="4406700" y="2031800"/>
            <a:ext cx="6831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3600"/>
              <a:buFont typeface="Anton"/>
              <a:buNone/>
              <a:defRPr sz="3600">
                <a:latin typeface="Anton"/>
                <a:ea typeface="Anton"/>
                <a:cs typeface="Anton"/>
                <a:sym typeface="Anton"/>
              </a:defRPr>
            </a:lvl1pPr>
            <a:lvl2pPr lvl="1" rtl="0">
              <a:spcBef>
                <a:spcPts val="2100"/>
              </a:spcBef>
              <a:spcAft>
                <a:spcPts val="0"/>
              </a:spcAft>
              <a:buSzPts val="3600"/>
              <a:buNone/>
              <a:defRPr b="1" sz="3600"/>
            </a:lvl2pPr>
            <a:lvl3pPr lvl="2" rtl="0">
              <a:spcBef>
                <a:spcPts val="2100"/>
              </a:spcBef>
              <a:spcAft>
                <a:spcPts val="0"/>
              </a:spcAft>
              <a:buSzPts val="3600"/>
              <a:buNone/>
              <a:defRPr b="1" sz="3600"/>
            </a:lvl3pPr>
            <a:lvl4pPr lvl="3" rtl="0">
              <a:spcBef>
                <a:spcPts val="2100"/>
              </a:spcBef>
              <a:spcAft>
                <a:spcPts val="0"/>
              </a:spcAft>
              <a:buSzPts val="3600"/>
              <a:buNone/>
              <a:defRPr b="1" sz="3600"/>
            </a:lvl4pPr>
            <a:lvl5pPr lvl="4" rtl="0">
              <a:spcBef>
                <a:spcPts val="2100"/>
              </a:spcBef>
              <a:spcAft>
                <a:spcPts val="0"/>
              </a:spcAft>
              <a:buSzPts val="3600"/>
              <a:buNone/>
              <a:defRPr b="1" sz="3600"/>
            </a:lvl5pPr>
            <a:lvl6pPr lvl="5" rtl="0">
              <a:spcBef>
                <a:spcPts val="2100"/>
              </a:spcBef>
              <a:spcAft>
                <a:spcPts val="0"/>
              </a:spcAft>
              <a:buSzPts val="3600"/>
              <a:buNone/>
              <a:defRPr b="1" sz="3600"/>
            </a:lvl6pPr>
            <a:lvl7pPr lvl="6" rtl="0">
              <a:spcBef>
                <a:spcPts val="2100"/>
              </a:spcBef>
              <a:spcAft>
                <a:spcPts val="0"/>
              </a:spcAft>
              <a:buSzPts val="3600"/>
              <a:buNone/>
              <a:defRPr b="1" sz="3600"/>
            </a:lvl7pPr>
            <a:lvl8pPr lvl="7" rtl="0">
              <a:spcBef>
                <a:spcPts val="2100"/>
              </a:spcBef>
              <a:spcAft>
                <a:spcPts val="0"/>
              </a:spcAft>
              <a:buSzPts val="3600"/>
              <a:buNone/>
              <a:defRPr b="1" sz="3600"/>
            </a:lvl8pPr>
            <a:lvl9pPr lvl="8" rtl="0">
              <a:spcBef>
                <a:spcPts val="2100"/>
              </a:spcBef>
              <a:spcAft>
                <a:spcPts val="2100"/>
              </a:spcAft>
              <a:buSzPts val="3600"/>
              <a:buNone/>
              <a:defRPr b="1" sz="3600"/>
            </a:lvl9pPr>
          </a:lstStyle>
          <a:p/>
        </p:txBody>
      </p:sp>
      <p:sp>
        <p:nvSpPr>
          <p:cNvPr id="86" name="Google Shape;86;p7"/>
          <p:cNvSpPr txBox="1"/>
          <p:nvPr>
            <p:ph idx="2" type="body"/>
          </p:nvPr>
        </p:nvSpPr>
        <p:spPr>
          <a:xfrm>
            <a:off x="4386975" y="2965625"/>
            <a:ext cx="6820500" cy="2075100"/>
          </a:xfrm>
          <a:prstGeom prst="rect">
            <a:avLst/>
          </a:prstGeom>
        </p:spPr>
        <p:txBody>
          <a:bodyPr anchorCtr="0" anchor="ctr" bIns="121900" lIns="121900" spcFirstLastPara="1" rIns="121900" wrap="square" tIns="121900">
            <a:noAutofit/>
          </a:bodyPr>
          <a:lstStyle>
            <a:lvl1pPr indent="-368300" lvl="0" marL="457200">
              <a:spcBef>
                <a:spcPts val="0"/>
              </a:spcBef>
              <a:spcAft>
                <a:spcPts val="0"/>
              </a:spcAft>
              <a:buSzPts val="2200"/>
              <a:buChar char="●"/>
              <a:defRPr/>
            </a:lvl1pPr>
            <a:lvl2pPr indent="-368300" lvl="1" marL="914400">
              <a:spcBef>
                <a:spcPts val="2100"/>
              </a:spcBef>
              <a:spcAft>
                <a:spcPts val="0"/>
              </a:spcAft>
              <a:buSzPts val="2200"/>
              <a:buChar char="○"/>
              <a:defRPr/>
            </a:lvl2pPr>
            <a:lvl3pPr indent="-368300" lvl="2" marL="1371600">
              <a:spcBef>
                <a:spcPts val="2100"/>
              </a:spcBef>
              <a:spcAft>
                <a:spcPts val="0"/>
              </a:spcAft>
              <a:buSzPts val="2200"/>
              <a:buChar char="■"/>
              <a:defRPr/>
            </a:lvl3pPr>
            <a:lvl4pPr indent="-368300" lvl="3" marL="1828800">
              <a:spcBef>
                <a:spcPts val="2100"/>
              </a:spcBef>
              <a:spcAft>
                <a:spcPts val="0"/>
              </a:spcAft>
              <a:buSzPts val="2200"/>
              <a:buChar char="●"/>
              <a:defRPr/>
            </a:lvl4pPr>
            <a:lvl5pPr indent="-368300" lvl="4" marL="2286000">
              <a:spcBef>
                <a:spcPts val="2100"/>
              </a:spcBef>
              <a:spcAft>
                <a:spcPts val="0"/>
              </a:spcAft>
              <a:buSzPts val="2200"/>
              <a:buChar char="○"/>
              <a:defRPr/>
            </a:lvl5pPr>
            <a:lvl6pPr indent="-368300" lvl="5" marL="2743200">
              <a:spcBef>
                <a:spcPts val="2100"/>
              </a:spcBef>
              <a:spcAft>
                <a:spcPts val="0"/>
              </a:spcAft>
              <a:buSzPts val="2200"/>
              <a:buChar char="■"/>
              <a:defRPr/>
            </a:lvl6pPr>
            <a:lvl7pPr indent="-368300" lvl="6" marL="3200400">
              <a:spcBef>
                <a:spcPts val="2100"/>
              </a:spcBef>
              <a:spcAft>
                <a:spcPts val="0"/>
              </a:spcAft>
              <a:buSzPts val="2200"/>
              <a:buChar char="●"/>
              <a:defRPr/>
            </a:lvl7pPr>
            <a:lvl8pPr indent="-368300" lvl="7" marL="3657600">
              <a:spcBef>
                <a:spcPts val="2100"/>
              </a:spcBef>
              <a:spcAft>
                <a:spcPts val="0"/>
              </a:spcAft>
              <a:buSzPts val="2200"/>
              <a:buChar char="○"/>
              <a:defRPr/>
            </a:lvl8pPr>
            <a:lvl9pPr indent="-368300" lvl="8" marL="4114800">
              <a:spcBef>
                <a:spcPts val="2100"/>
              </a:spcBef>
              <a:spcAft>
                <a:spcPts val="2100"/>
              </a:spcAft>
              <a:buSzPts val="2200"/>
              <a:buChar char="■"/>
              <a:defRPr/>
            </a:lvl9pPr>
          </a:lstStyle>
          <a:p/>
        </p:txBody>
      </p:sp>
      <p:sp>
        <p:nvSpPr>
          <p:cNvPr id="87" name="Google Shape;87;p7"/>
          <p:cNvSpPr/>
          <p:nvPr/>
        </p:nvSpPr>
        <p:spPr>
          <a:xfrm rot="4582876">
            <a:off x="1445835" y="574064"/>
            <a:ext cx="1866649" cy="407354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7"/>
          <p:cNvSpPr/>
          <p:nvPr/>
        </p:nvSpPr>
        <p:spPr>
          <a:xfrm rot="-578308">
            <a:off x="45777" y="2956628"/>
            <a:ext cx="4697064" cy="1324437"/>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7"/>
          <p:cNvSpPr/>
          <p:nvPr/>
        </p:nvSpPr>
        <p:spPr>
          <a:xfrm rot="4582793">
            <a:off x="1822766" y="2390604"/>
            <a:ext cx="1495756" cy="407354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90" name="Shape 90"/>
        <p:cNvGrpSpPr/>
        <p:nvPr/>
      </p:nvGrpSpPr>
      <p:grpSpPr>
        <a:xfrm>
          <a:off x="0" y="0"/>
          <a:ext cx="0" cy="0"/>
          <a:chOff x="0" y="0"/>
          <a:chExt cx="0" cy="0"/>
        </a:xfrm>
      </p:grpSpPr>
      <p:sp>
        <p:nvSpPr>
          <p:cNvPr id="91" name="Google Shape;91;p8"/>
          <p:cNvSpPr/>
          <p:nvPr/>
        </p:nvSpPr>
        <p:spPr>
          <a:xfrm>
            <a:off x="818550" y="-2288300"/>
            <a:ext cx="11359894" cy="12222405"/>
          </a:xfrm>
          <a:custGeom>
            <a:rect b="b" l="l" r="r" t="t"/>
            <a:pathLst>
              <a:path extrusionOk="0" h="4448555" w="3758443">
                <a:moveTo>
                  <a:pt x="2298026" y="4165808"/>
                </a:moveTo>
                <a:lnTo>
                  <a:pt x="2298025" y="4165808"/>
                </a:lnTo>
                <a:lnTo>
                  <a:pt x="2287742" y="4185155"/>
                </a:lnTo>
                <a:lnTo>
                  <a:pt x="2287743" y="4185154"/>
                </a:lnTo>
                <a:close/>
                <a:moveTo>
                  <a:pt x="2257680" y="4115103"/>
                </a:moveTo>
                <a:lnTo>
                  <a:pt x="2235682" y="4144083"/>
                </a:lnTo>
                <a:lnTo>
                  <a:pt x="2235682" y="4144083"/>
                </a:lnTo>
                <a:close/>
                <a:moveTo>
                  <a:pt x="2317116" y="4068185"/>
                </a:moveTo>
                <a:lnTo>
                  <a:pt x="2293656" y="4080541"/>
                </a:lnTo>
                <a:lnTo>
                  <a:pt x="2265055" y="4105387"/>
                </a:lnTo>
                <a:lnTo>
                  <a:pt x="2265054" y="4105388"/>
                </a:lnTo>
                <a:lnTo>
                  <a:pt x="2293655" y="4080542"/>
                </a:lnTo>
                <a:lnTo>
                  <a:pt x="2317114" y="4068187"/>
                </a:lnTo>
                <a:lnTo>
                  <a:pt x="2338388" y="4087535"/>
                </a:lnTo>
                <a:lnTo>
                  <a:pt x="2353750" y="4106136"/>
                </a:lnTo>
                <a:lnTo>
                  <a:pt x="2336203" y="4136345"/>
                </a:lnTo>
                <a:lnTo>
                  <a:pt x="2326627" y="4156507"/>
                </a:lnTo>
                <a:lnTo>
                  <a:pt x="2326628" y="4156506"/>
                </a:lnTo>
                <a:lnTo>
                  <a:pt x="2336205" y="4136344"/>
                </a:lnTo>
                <a:lnTo>
                  <a:pt x="2353752" y="4106134"/>
                </a:lnTo>
                <a:lnTo>
                  <a:pt x="2338390" y="4087533"/>
                </a:lnTo>
                <a:close/>
                <a:moveTo>
                  <a:pt x="2433000" y="3929506"/>
                </a:moveTo>
                <a:lnTo>
                  <a:pt x="2431522" y="3951216"/>
                </a:lnTo>
                <a:lnTo>
                  <a:pt x="2459365" y="3985232"/>
                </a:lnTo>
                <a:lnTo>
                  <a:pt x="2432293" y="3951218"/>
                </a:lnTo>
                <a:close/>
                <a:moveTo>
                  <a:pt x="1938610" y="3897724"/>
                </a:moveTo>
                <a:lnTo>
                  <a:pt x="1931991" y="3934924"/>
                </a:lnTo>
                <a:lnTo>
                  <a:pt x="1931991" y="3934924"/>
                </a:lnTo>
                <a:lnTo>
                  <a:pt x="1938610" y="3897724"/>
                </a:lnTo>
                <a:close/>
                <a:moveTo>
                  <a:pt x="2493091" y="3896128"/>
                </a:moveTo>
                <a:lnTo>
                  <a:pt x="2493159" y="3896161"/>
                </a:lnTo>
                <a:lnTo>
                  <a:pt x="2493159" y="3896160"/>
                </a:lnTo>
                <a:close/>
                <a:moveTo>
                  <a:pt x="2468222" y="3884551"/>
                </a:moveTo>
                <a:lnTo>
                  <a:pt x="2453568" y="3889236"/>
                </a:lnTo>
                <a:lnTo>
                  <a:pt x="2447655" y="3906275"/>
                </a:lnTo>
                <a:lnTo>
                  <a:pt x="2433001" y="3929493"/>
                </a:lnTo>
                <a:lnTo>
                  <a:pt x="2447655" y="3906276"/>
                </a:lnTo>
                <a:lnTo>
                  <a:pt x="2454275" y="3889236"/>
                </a:lnTo>
                <a:lnTo>
                  <a:pt x="2468511" y="3884686"/>
                </a:lnTo>
                <a:close/>
                <a:moveTo>
                  <a:pt x="2445467" y="3668400"/>
                </a:moveTo>
                <a:lnTo>
                  <a:pt x="2445430" y="3668417"/>
                </a:lnTo>
                <a:lnTo>
                  <a:pt x="2445468" y="3668400"/>
                </a:lnTo>
                <a:close/>
                <a:moveTo>
                  <a:pt x="2404474" y="3665312"/>
                </a:moveTo>
                <a:lnTo>
                  <a:pt x="2427859" y="3676139"/>
                </a:lnTo>
                <a:lnTo>
                  <a:pt x="2428246" y="3675969"/>
                </a:lnTo>
                <a:close/>
                <a:moveTo>
                  <a:pt x="1953265" y="3648237"/>
                </a:moveTo>
                <a:lnTo>
                  <a:pt x="1903389" y="3649798"/>
                </a:lnTo>
                <a:lnTo>
                  <a:pt x="1898311" y="3828748"/>
                </a:lnTo>
                <a:lnTo>
                  <a:pt x="1888027" y="4057323"/>
                </a:lnTo>
                <a:lnTo>
                  <a:pt x="1842522" y="4088347"/>
                </a:lnTo>
                <a:lnTo>
                  <a:pt x="1815399" y="4093710"/>
                </a:lnTo>
                <a:lnTo>
                  <a:pt x="1785319" y="4082102"/>
                </a:lnTo>
                <a:lnTo>
                  <a:pt x="1763337" y="4076671"/>
                </a:lnTo>
                <a:lnTo>
                  <a:pt x="1763337" y="4076671"/>
                </a:lnTo>
                <a:lnTo>
                  <a:pt x="1785319" y="4082102"/>
                </a:lnTo>
                <a:lnTo>
                  <a:pt x="1815399" y="4093711"/>
                </a:lnTo>
                <a:lnTo>
                  <a:pt x="1842522" y="4088348"/>
                </a:lnTo>
                <a:lnTo>
                  <a:pt x="1888028" y="4057323"/>
                </a:lnTo>
                <a:lnTo>
                  <a:pt x="1898311" y="3828751"/>
                </a:lnTo>
                <a:lnTo>
                  <a:pt x="1898311" y="3828751"/>
                </a:lnTo>
                <a:lnTo>
                  <a:pt x="1904160" y="3649801"/>
                </a:lnTo>
                <a:lnTo>
                  <a:pt x="1953265" y="3648240"/>
                </a:lnTo>
                <a:close/>
                <a:moveTo>
                  <a:pt x="2314929" y="3627329"/>
                </a:moveTo>
                <a:lnTo>
                  <a:pt x="2314930" y="3627331"/>
                </a:lnTo>
                <a:lnTo>
                  <a:pt x="2353044" y="3636631"/>
                </a:lnTo>
                <a:lnTo>
                  <a:pt x="2384602" y="3664533"/>
                </a:lnTo>
                <a:lnTo>
                  <a:pt x="2384563" y="3664557"/>
                </a:lnTo>
                <a:lnTo>
                  <a:pt x="2404332" y="3665275"/>
                </a:lnTo>
                <a:lnTo>
                  <a:pt x="2384600" y="3664531"/>
                </a:lnTo>
                <a:lnTo>
                  <a:pt x="2353042" y="3636629"/>
                </a:lnTo>
                <a:close/>
                <a:moveTo>
                  <a:pt x="2301665" y="3566902"/>
                </a:moveTo>
                <a:lnTo>
                  <a:pt x="2301026" y="3586481"/>
                </a:lnTo>
                <a:lnTo>
                  <a:pt x="2301688" y="3566910"/>
                </a:lnTo>
                <a:close/>
                <a:moveTo>
                  <a:pt x="2280414" y="3559918"/>
                </a:moveTo>
                <a:lnTo>
                  <a:pt x="2280415" y="3559919"/>
                </a:lnTo>
                <a:lnTo>
                  <a:pt x="2280440" y="3559926"/>
                </a:lnTo>
                <a:close/>
                <a:moveTo>
                  <a:pt x="2551856" y="3499345"/>
                </a:moveTo>
                <a:lnTo>
                  <a:pt x="2551839" y="3499498"/>
                </a:lnTo>
                <a:lnTo>
                  <a:pt x="2559166" y="3518099"/>
                </a:lnTo>
                <a:lnTo>
                  <a:pt x="2551839" y="3553740"/>
                </a:lnTo>
                <a:lnTo>
                  <a:pt x="2543740" y="3559917"/>
                </a:lnTo>
                <a:lnTo>
                  <a:pt x="2529086" y="3604112"/>
                </a:lnTo>
                <a:lnTo>
                  <a:pt x="2528842" y="3604413"/>
                </a:lnTo>
                <a:lnTo>
                  <a:pt x="2529088" y="3604113"/>
                </a:lnTo>
                <a:lnTo>
                  <a:pt x="2543743" y="3559919"/>
                </a:lnTo>
                <a:lnTo>
                  <a:pt x="2551841" y="3553741"/>
                </a:lnTo>
                <a:lnTo>
                  <a:pt x="2559168" y="3518100"/>
                </a:lnTo>
                <a:lnTo>
                  <a:pt x="2551841" y="3499499"/>
                </a:lnTo>
                <a:close/>
                <a:moveTo>
                  <a:pt x="2568782" y="3408450"/>
                </a:moveTo>
                <a:lnTo>
                  <a:pt x="2568678" y="3411178"/>
                </a:lnTo>
                <a:lnTo>
                  <a:pt x="2565112" y="3424174"/>
                </a:lnTo>
                <a:lnTo>
                  <a:pt x="2568681" y="3411993"/>
                </a:lnTo>
                <a:close/>
                <a:moveTo>
                  <a:pt x="2240093" y="3402689"/>
                </a:moveTo>
                <a:lnTo>
                  <a:pt x="2240114" y="3402692"/>
                </a:lnTo>
                <a:lnTo>
                  <a:pt x="2256247" y="3409616"/>
                </a:lnTo>
                <a:lnTo>
                  <a:pt x="2256249" y="3409616"/>
                </a:lnTo>
                <a:lnTo>
                  <a:pt x="2240117" y="3402692"/>
                </a:lnTo>
                <a:close/>
                <a:moveTo>
                  <a:pt x="2174108" y="3391082"/>
                </a:moveTo>
                <a:lnTo>
                  <a:pt x="2144735" y="3405745"/>
                </a:lnTo>
                <a:lnTo>
                  <a:pt x="2130081" y="3405745"/>
                </a:lnTo>
                <a:lnTo>
                  <a:pt x="2096337" y="3429777"/>
                </a:lnTo>
                <a:lnTo>
                  <a:pt x="2078019" y="3404999"/>
                </a:lnTo>
                <a:lnTo>
                  <a:pt x="1998770" y="3425908"/>
                </a:lnTo>
                <a:lnTo>
                  <a:pt x="1961363" y="3428216"/>
                </a:lnTo>
                <a:lnTo>
                  <a:pt x="1958686" y="3500962"/>
                </a:lnTo>
                <a:lnTo>
                  <a:pt x="1961363" y="3428218"/>
                </a:lnTo>
                <a:lnTo>
                  <a:pt x="1999477" y="3425910"/>
                </a:lnTo>
                <a:lnTo>
                  <a:pt x="2078019" y="3405001"/>
                </a:lnTo>
                <a:lnTo>
                  <a:pt x="2096337" y="3429780"/>
                </a:lnTo>
                <a:lnTo>
                  <a:pt x="2130080" y="3405748"/>
                </a:lnTo>
                <a:lnTo>
                  <a:pt x="2144734" y="3405748"/>
                </a:lnTo>
                <a:lnTo>
                  <a:pt x="2174107" y="3391084"/>
                </a:lnTo>
                <a:lnTo>
                  <a:pt x="2183620" y="3396447"/>
                </a:lnTo>
                <a:lnTo>
                  <a:pt x="2201139" y="3445004"/>
                </a:lnTo>
                <a:lnTo>
                  <a:pt x="2183894" y="3396477"/>
                </a:lnTo>
                <a:lnTo>
                  <a:pt x="2183620" y="3396446"/>
                </a:lnTo>
                <a:lnTo>
                  <a:pt x="2174108" y="3391083"/>
                </a:lnTo>
                <a:close/>
                <a:moveTo>
                  <a:pt x="1551364" y="3347636"/>
                </a:moveTo>
                <a:lnTo>
                  <a:pt x="1521530" y="3357668"/>
                </a:lnTo>
                <a:lnTo>
                  <a:pt x="1552016" y="3347652"/>
                </a:lnTo>
                <a:close/>
                <a:moveTo>
                  <a:pt x="2722744" y="3282601"/>
                </a:moveTo>
                <a:lnTo>
                  <a:pt x="2699991" y="3294956"/>
                </a:lnTo>
                <a:lnTo>
                  <a:pt x="2682380" y="3339150"/>
                </a:lnTo>
                <a:lnTo>
                  <a:pt x="2682380" y="3339151"/>
                </a:lnTo>
                <a:lnTo>
                  <a:pt x="2699991" y="3295771"/>
                </a:lnTo>
                <a:lnTo>
                  <a:pt x="2722744" y="3282601"/>
                </a:lnTo>
                <a:close/>
                <a:moveTo>
                  <a:pt x="2488018" y="3281040"/>
                </a:moveTo>
                <a:lnTo>
                  <a:pt x="2511475" y="3293462"/>
                </a:lnTo>
                <a:lnTo>
                  <a:pt x="2521759" y="3308940"/>
                </a:lnTo>
                <a:lnTo>
                  <a:pt x="2521761" y="3308941"/>
                </a:lnTo>
                <a:lnTo>
                  <a:pt x="2511477" y="3293463"/>
                </a:lnTo>
                <a:close/>
                <a:moveTo>
                  <a:pt x="2443283" y="3258569"/>
                </a:moveTo>
                <a:lnTo>
                  <a:pt x="2443281" y="3258569"/>
                </a:lnTo>
                <a:lnTo>
                  <a:pt x="2445467" y="3281786"/>
                </a:lnTo>
                <a:lnTo>
                  <a:pt x="2445469" y="3281786"/>
                </a:lnTo>
                <a:lnTo>
                  <a:pt x="2443283" y="3258569"/>
                </a:lnTo>
                <a:close/>
                <a:moveTo>
                  <a:pt x="2649430" y="3256955"/>
                </a:moveTo>
                <a:lnTo>
                  <a:pt x="2649408" y="3257008"/>
                </a:lnTo>
                <a:lnTo>
                  <a:pt x="2650780" y="3299110"/>
                </a:lnTo>
                <a:close/>
                <a:moveTo>
                  <a:pt x="2639124" y="3188102"/>
                </a:moveTo>
                <a:lnTo>
                  <a:pt x="2624469" y="3193465"/>
                </a:lnTo>
                <a:lnTo>
                  <a:pt x="2624470" y="3193466"/>
                </a:lnTo>
                <a:lnTo>
                  <a:pt x="2639124" y="3188103"/>
                </a:lnTo>
                <a:close/>
                <a:moveTo>
                  <a:pt x="2710805" y="3179103"/>
                </a:moveTo>
                <a:lnTo>
                  <a:pt x="2721972" y="3203580"/>
                </a:lnTo>
                <a:lnTo>
                  <a:pt x="2722736" y="3281831"/>
                </a:lnTo>
                <a:lnTo>
                  <a:pt x="2721973" y="3203581"/>
                </a:lnTo>
                <a:close/>
                <a:moveTo>
                  <a:pt x="2597281" y="3164817"/>
                </a:moveTo>
                <a:lnTo>
                  <a:pt x="2440328" y="3215188"/>
                </a:lnTo>
                <a:lnTo>
                  <a:pt x="2440328" y="3215189"/>
                </a:lnTo>
                <a:lnTo>
                  <a:pt x="2597282" y="3164817"/>
                </a:lnTo>
                <a:close/>
                <a:moveTo>
                  <a:pt x="2570369" y="3147910"/>
                </a:moveTo>
                <a:lnTo>
                  <a:pt x="2570160" y="3148591"/>
                </a:lnTo>
                <a:lnTo>
                  <a:pt x="2597224" y="3164780"/>
                </a:lnTo>
                <a:close/>
                <a:moveTo>
                  <a:pt x="2022229" y="3098220"/>
                </a:moveTo>
                <a:lnTo>
                  <a:pt x="2014902" y="3294209"/>
                </a:lnTo>
                <a:lnTo>
                  <a:pt x="2047938" y="3344581"/>
                </a:lnTo>
                <a:lnTo>
                  <a:pt x="2079432" y="3383277"/>
                </a:lnTo>
                <a:lnTo>
                  <a:pt x="1986395" y="3407911"/>
                </a:lnTo>
                <a:lnTo>
                  <a:pt x="2080204" y="3383275"/>
                </a:lnTo>
                <a:lnTo>
                  <a:pt x="2047939" y="3344581"/>
                </a:lnTo>
                <a:lnTo>
                  <a:pt x="2014903" y="3294209"/>
                </a:lnTo>
                <a:lnTo>
                  <a:pt x="2022230" y="3098220"/>
                </a:lnTo>
                <a:close/>
                <a:moveTo>
                  <a:pt x="2415390" y="3053278"/>
                </a:moveTo>
                <a:lnTo>
                  <a:pt x="2415389" y="3053279"/>
                </a:lnTo>
                <a:lnTo>
                  <a:pt x="2418345" y="3119874"/>
                </a:lnTo>
                <a:lnTo>
                  <a:pt x="2378754" y="3119874"/>
                </a:lnTo>
                <a:lnTo>
                  <a:pt x="2378754" y="3119875"/>
                </a:lnTo>
                <a:lnTo>
                  <a:pt x="2418346" y="3119875"/>
                </a:lnTo>
                <a:close/>
                <a:moveTo>
                  <a:pt x="3418821" y="3045540"/>
                </a:moveTo>
                <a:lnTo>
                  <a:pt x="3434953" y="3071880"/>
                </a:lnTo>
                <a:lnTo>
                  <a:pt x="3448129" y="3097406"/>
                </a:lnTo>
                <a:lnTo>
                  <a:pt x="3457706" y="3138477"/>
                </a:lnTo>
                <a:lnTo>
                  <a:pt x="3462077" y="3212881"/>
                </a:lnTo>
                <a:lnTo>
                  <a:pt x="3474545" y="3241529"/>
                </a:lnTo>
                <a:lnTo>
                  <a:pt x="3467218" y="3270992"/>
                </a:lnTo>
                <a:lnTo>
                  <a:pt x="3456935" y="3289593"/>
                </a:lnTo>
                <a:lnTo>
                  <a:pt x="3442280" y="3253138"/>
                </a:lnTo>
                <a:lnTo>
                  <a:pt x="3431290" y="3270992"/>
                </a:lnTo>
                <a:lnTo>
                  <a:pt x="3438617" y="3316680"/>
                </a:lnTo>
                <a:lnTo>
                  <a:pt x="3431997" y="3343020"/>
                </a:lnTo>
                <a:lnTo>
                  <a:pt x="3417342" y="3357752"/>
                </a:lnTo>
                <a:lnTo>
                  <a:pt x="3410015" y="3409617"/>
                </a:lnTo>
                <a:lnTo>
                  <a:pt x="3385077" y="3481713"/>
                </a:lnTo>
                <a:lnTo>
                  <a:pt x="3354998" y="3566911"/>
                </a:lnTo>
                <a:lnTo>
                  <a:pt x="3315405" y="3683133"/>
                </a:lnTo>
                <a:lnTo>
                  <a:pt x="3289696" y="3769146"/>
                </a:lnTo>
                <a:lnTo>
                  <a:pt x="3261866" y="3840427"/>
                </a:lnTo>
                <a:lnTo>
                  <a:pt x="3219317" y="3855090"/>
                </a:lnTo>
                <a:lnTo>
                  <a:pt x="3173812" y="3881430"/>
                </a:lnTo>
                <a:lnTo>
                  <a:pt x="3145981" y="3865205"/>
                </a:lnTo>
                <a:lnTo>
                  <a:pt x="3107803" y="3842735"/>
                </a:lnTo>
                <a:lnTo>
                  <a:pt x="3096813" y="3810964"/>
                </a:lnTo>
                <a:lnTo>
                  <a:pt x="3097520" y="3755161"/>
                </a:lnTo>
                <a:lnTo>
                  <a:pt x="3082865" y="3707165"/>
                </a:lnTo>
                <a:lnTo>
                  <a:pt x="3080680" y="3662224"/>
                </a:lnTo>
                <a:lnTo>
                  <a:pt x="3093149" y="3618030"/>
                </a:lnTo>
                <a:lnTo>
                  <a:pt x="3116609" y="3607236"/>
                </a:lnTo>
                <a:lnTo>
                  <a:pt x="3118794" y="3587073"/>
                </a:lnTo>
                <a:lnTo>
                  <a:pt x="3145210" y="3540571"/>
                </a:lnTo>
                <a:lnTo>
                  <a:pt x="3152537" y="3501061"/>
                </a:lnTo>
                <a:lnTo>
                  <a:pt x="3142318" y="3471598"/>
                </a:lnTo>
                <a:lnTo>
                  <a:pt x="3134927" y="3432902"/>
                </a:lnTo>
                <a:lnTo>
                  <a:pt x="3134220" y="3375538"/>
                </a:lnTo>
                <a:lnTo>
                  <a:pt x="3154787" y="3342273"/>
                </a:lnTo>
                <a:lnTo>
                  <a:pt x="3163592" y="3301949"/>
                </a:lnTo>
                <a:lnTo>
                  <a:pt x="3189237" y="3300387"/>
                </a:lnTo>
                <a:lnTo>
                  <a:pt x="3217839" y="3288032"/>
                </a:lnTo>
                <a:lnTo>
                  <a:pt x="3237635" y="3275609"/>
                </a:lnTo>
                <a:lnTo>
                  <a:pt x="3259681" y="3275609"/>
                </a:lnTo>
                <a:lnTo>
                  <a:pt x="3291174" y="3239968"/>
                </a:lnTo>
                <a:lnTo>
                  <a:pt x="3335201" y="3202019"/>
                </a:lnTo>
                <a:lnTo>
                  <a:pt x="3351334" y="3171063"/>
                </a:lnTo>
                <a:lnTo>
                  <a:pt x="3346192" y="3145470"/>
                </a:lnTo>
                <a:lnTo>
                  <a:pt x="3367467" y="3153209"/>
                </a:lnTo>
                <a:lnTo>
                  <a:pt x="3397546" y="3109082"/>
                </a:lnTo>
                <a:lnTo>
                  <a:pt x="3400503" y="3072627"/>
                </a:lnTo>
                <a:close/>
                <a:moveTo>
                  <a:pt x="2290719" y="3018444"/>
                </a:moveTo>
                <a:lnTo>
                  <a:pt x="2301690" y="3051717"/>
                </a:lnTo>
                <a:lnTo>
                  <a:pt x="2341283" y="3059456"/>
                </a:lnTo>
                <a:lnTo>
                  <a:pt x="2359665" y="3086611"/>
                </a:lnTo>
                <a:lnTo>
                  <a:pt x="2378738" y="3119846"/>
                </a:lnTo>
                <a:lnTo>
                  <a:pt x="2359664" y="3085795"/>
                </a:lnTo>
                <a:lnTo>
                  <a:pt x="2341282" y="3058708"/>
                </a:lnTo>
                <a:lnTo>
                  <a:pt x="2301689" y="3050969"/>
                </a:lnTo>
                <a:close/>
                <a:moveTo>
                  <a:pt x="2290699" y="3018383"/>
                </a:moveTo>
                <a:lnTo>
                  <a:pt x="2259912" y="3037799"/>
                </a:lnTo>
                <a:lnTo>
                  <a:pt x="2218070" y="3029245"/>
                </a:lnTo>
                <a:lnTo>
                  <a:pt x="2218071" y="3029246"/>
                </a:lnTo>
                <a:lnTo>
                  <a:pt x="2259913" y="3037800"/>
                </a:lnTo>
                <a:lnTo>
                  <a:pt x="2290699" y="3018384"/>
                </a:lnTo>
                <a:close/>
                <a:moveTo>
                  <a:pt x="2102185" y="2972696"/>
                </a:moveTo>
                <a:lnTo>
                  <a:pt x="2101943" y="2972771"/>
                </a:lnTo>
                <a:lnTo>
                  <a:pt x="2125645" y="2976566"/>
                </a:lnTo>
                <a:lnTo>
                  <a:pt x="2130080" y="2995914"/>
                </a:lnTo>
                <a:lnTo>
                  <a:pt x="2123459" y="3025377"/>
                </a:lnTo>
                <a:lnTo>
                  <a:pt x="2132265" y="3054025"/>
                </a:lnTo>
                <a:lnTo>
                  <a:pt x="2123459" y="3077310"/>
                </a:lnTo>
                <a:lnTo>
                  <a:pt x="2128601" y="3098966"/>
                </a:lnTo>
                <a:lnTo>
                  <a:pt x="2128602" y="3098966"/>
                </a:lnTo>
                <a:lnTo>
                  <a:pt x="2124168" y="3077310"/>
                </a:lnTo>
                <a:lnTo>
                  <a:pt x="2132266" y="3054025"/>
                </a:lnTo>
                <a:lnTo>
                  <a:pt x="2124168" y="3025377"/>
                </a:lnTo>
                <a:lnTo>
                  <a:pt x="2130081" y="2995914"/>
                </a:lnTo>
                <a:lnTo>
                  <a:pt x="2125646" y="2976566"/>
                </a:lnTo>
                <a:lnTo>
                  <a:pt x="2143257" y="2978128"/>
                </a:lnTo>
                <a:lnTo>
                  <a:pt x="2146213" y="2997475"/>
                </a:lnTo>
                <a:lnTo>
                  <a:pt x="2169673" y="2995914"/>
                </a:lnTo>
                <a:lnTo>
                  <a:pt x="2201938" y="3002160"/>
                </a:lnTo>
                <a:lnTo>
                  <a:pt x="2201937" y="3002159"/>
                </a:lnTo>
                <a:lnTo>
                  <a:pt x="2169672" y="2995913"/>
                </a:lnTo>
                <a:lnTo>
                  <a:pt x="2146212" y="2996728"/>
                </a:lnTo>
                <a:lnTo>
                  <a:pt x="2143256" y="2977312"/>
                </a:lnTo>
                <a:lnTo>
                  <a:pt x="2125645" y="2976565"/>
                </a:lnTo>
                <a:close/>
                <a:moveTo>
                  <a:pt x="2644973" y="2888992"/>
                </a:moveTo>
                <a:lnTo>
                  <a:pt x="2640603" y="2900669"/>
                </a:lnTo>
                <a:lnTo>
                  <a:pt x="2640477" y="2900446"/>
                </a:lnTo>
                <a:lnTo>
                  <a:pt x="2639124" y="2906847"/>
                </a:lnTo>
                <a:lnTo>
                  <a:pt x="2656735" y="2947104"/>
                </a:lnTo>
                <a:lnTo>
                  <a:pt x="2657442" y="3021508"/>
                </a:lnTo>
                <a:lnTo>
                  <a:pt x="2642016" y="3055587"/>
                </a:lnTo>
                <a:lnTo>
                  <a:pt x="2655256" y="3100528"/>
                </a:lnTo>
                <a:lnTo>
                  <a:pt x="2654485" y="3127615"/>
                </a:lnTo>
                <a:lnTo>
                  <a:pt x="2665540" y="3146216"/>
                </a:lnTo>
                <a:lnTo>
                  <a:pt x="2664769" y="3168686"/>
                </a:lnTo>
                <a:lnTo>
                  <a:pt x="2672096" y="3181857"/>
                </a:lnTo>
                <a:lnTo>
                  <a:pt x="2680902" y="3166378"/>
                </a:lnTo>
                <a:lnTo>
                  <a:pt x="2698513" y="3190410"/>
                </a:lnTo>
                <a:lnTo>
                  <a:pt x="2700698" y="3182671"/>
                </a:lnTo>
                <a:lnTo>
                  <a:pt x="2691185" y="3150085"/>
                </a:lnTo>
                <a:lnTo>
                  <a:pt x="2681673" y="3147031"/>
                </a:lnTo>
                <a:lnTo>
                  <a:pt x="2681673" y="3139291"/>
                </a:lnTo>
                <a:lnTo>
                  <a:pt x="2681673" y="3139291"/>
                </a:lnTo>
                <a:lnTo>
                  <a:pt x="2675053" y="3068758"/>
                </a:lnTo>
                <a:lnTo>
                  <a:pt x="2689707" y="3010646"/>
                </a:lnTo>
                <a:lnTo>
                  <a:pt x="2708796" y="3007591"/>
                </a:lnTo>
                <a:lnTo>
                  <a:pt x="2770435" y="3025378"/>
                </a:lnTo>
                <a:lnTo>
                  <a:pt x="2782904" y="3017639"/>
                </a:lnTo>
                <a:lnTo>
                  <a:pt x="2818832" y="3016824"/>
                </a:lnTo>
                <a:lnTo>
                  <a:pt x="2837922" y="2998291"/>
                </a:lnTo>
                <a:lnTo>
                  <a:pt x="2839464" y="2998329"/>
                </a:lnTo>
                <a:lnTo>
                  <a:pt x="2837921" y="2998290"/>
                </a:lnTo>
                <a:lnTo>
                  <a:pt x="2818832" y="3016824"/>
                </a:lnTo>
                <a:lnTo>
                  <a:pt x="2782903" y="3017638"/>
                </a:lnTo>
                <a:lnTo>
                  <a:pt x="2770434" y="3025377"/>
                </a:lnTo>
                <a:lnTo>
                  <a:pt x="2708796" y="3007591"/>
                </a:lnTo>
                <a:lnTo>
                  <a:pt x="2689707" y="3010646"/>
                </a:lnTo>
                <a:lnTo>
                  <a:pt x="2689707" y="3009899"/>
                </a:lnTo>
                <a:lnTo>
                  <a:pt x="2672868" y="2986614"/>
                </a:lnTo>
                <a:lnTo>
                  <a:pt x="2670683" y="2921578"/>
                </a:lnTo>
                <a:close/>
                <a:moveTo>
                  <a:pt x="2581151" y="2871953"/>
                </a:moveTo>
                <a:lnTo>
                  <a:pt x="2581152" y="2871954"/>
                </a:lnTo>
                <a:lnTo>
                  <a:pt x="2631025" y="2883630"/>
                </a:lnTo>
                <a:lnTo>
                  <a:pt x="2631052" y="2883675"/>
                </a:lnTo>
                <a:lnTo>
                  <a:pt x="2631026" y="2883629"/>
                </a:lnTo>
                <a:close/>
                <a:moveTo>
                  <a:pt x="2019337" y="2851858"/>
                </a:moveTo>
                <a:lnTo>
                  <a:pt x="2022229" y="2890553"/>
                </a:lnTo>
                <a:lnTo>
                  <a:pt x="2039133" y="2913024"/>
                </a:lnTo>
                <a:lnTo>
                  <a:pt x="2034698" y="2986613"/>
                </a:lnTo>
                <a:lnTo>
                  <a:pt x="2047938" y="2980436"/>
                </a:lnTo>
                <a:lnTo>
                  <a:pt x="2069920" y="2982744"/>
                </a:lnTo>
                <a:lnTo>
                  <a:pt x="2070063" y="2982698"/>
                </a:lnTo>
                <a:lnTo>
                  <a:pt x="2069920" y="2982743"/>
                </a:lnTo>
                <a:lnTo>
                  <a:pt x="2047939" y="2980435"/>
                </a:lnTo>
                <a:lnTo>
                  <a:pt x="2034698" y="2986612"/>
                </a:lnTo>
                <a:lnTo>
                  <a:pt x="2039840" y="2913023"/>
                </a:lnTo>
                <a:lnTo>
                  <a:pt x="2022229" y="2890553"/>
                </a:lnTo>
                <a:close/>
                <a:moveTo>
                  <a:pt x="2016380" y="2792185"/>
                </a:moveTo>
                <a:lnTo>
                  <a:pt x="2016380" y="2792185"/>
                </a:lnTo>
                <a:lnTo>
                  <a:pt x="2027371" y="2815403"/>
                </a:lnTo>
                <a:lnTo>
                  <a:pt x="2027371" y="2815402"/>
                </a:lnTo>
                <a:close/>
                <a:moveTo>
                  <a:pt x="1954036" y="2753421"/>
                </a:moveTo>
                <a:lnTo>
                  <a:pt x="1954035" y="2753422"/>
                </a:lnTo>
                <a:lnTo>
                  <a:pt x="2016380" y="2753422"/>
                </a:lnTo>
                <a:lnTo>
                  <a:pt x="2016380" y="2753421"/>
                </a:lnTo>
                <a:close/>
                <a:moveTo>
                  <a:pt x="1898611" y="2744099"/>
                </a:moveTo>
                <a:lnTo>
                  <a:pt x="1898310" y="2744121"/>
                </a:lnTo>
                <a:lnTo>
                  <a:pt x="1884363" y="2780576"/>
                </a:lnTo>
                <a:lnTo>
                  <a:pt x="1876265" y="2796054"/>
                </a:lnTo>
                <a:lnTo>
                  <a:pt x="1849141" y="2786754"/>
                </a:lnTo>
                <a:lnTo>
                  <a:pt x="1848842" y="2786912"/>
                </a:lnTo>
                <a:lnTo>
                  <a:pt x="1876265" y="2796055"/>
                </a:lnTo>
                <a:lnTo>
                  <a:pt x="1884363" y="2780577"/>
                </a:lnTo>
                <a:lnTo>
                  <a:pt x="1898310" y="2744121"/>
                </a:lnTo>
                <a:close/>
                <a:moveTo>
                  <a:pt x="1931990" y="2730951"/>
                </a:moveTo>
                <a:lnTo>
                  <a:pt x="1931989" y="2730953"/>
                </a:lnTo>
                <a:lnTo>
                  <a:pt x="1931990" y="2730951"/>
                </a:lnTo>
                <a:lnTo>
                  <a:pt x="1958406" y="2730951"/>
                </a:lnTo>
                <a:lnTo>
                  <a:pt x="1954036" y="2753418"/>
                </a:lnTo>
                <a:lnTo>
                  <a:pt x="1959177" y="2730951"/>
                </a:lnTo>
                <a:close/>
                <a:moveTo>
                  <a:pt x="1751574" y="2711603"/>
                </a:moveTo>
                <a:lnTo>
                  <a:pt x="1751575" y="2711604"/>
                </a:lnTo>
                <a:lnTo>
                  <a:pt x="1766229" y="2747991"/>
                </a:lnTo>
                <a:lnTo>
                  <a:pt x="1777991" y="2768968"/>
                </a:lnTo>
                <a:lnTo>
                  <a:pt x="1797080" y="2800671"/>
                </a:lnTo>
                <a:lnTo>
                  <a:pt x="1831531" y="2796055"/>
                </a:lnTo>
                <a:lnTo>
                  <a:pt x="1831557" y="2796040"/>
                </a:lnTo>
                <a:lnTo>
                  <a:pt x="1831530" y="2796054"/>
                </a:lnTo>
                <a:lnTo>
                  <a:pt x="1797080" y="2800670"/>
                </a:lnTo>
                <a:lnTo>
                  <a:pt x="1777991" y="2768967"/>
                </a:lnTo>
                <a:lnTo>
                  <a:pt x="1766229" y="2747990"/>
                </a:lnTo>
                <a:close/>
                <a:moveTo>
                  <a:pt x="3754008" y="2584520"/>
                </a:moveTo>
                <a:lnTo>
                  <a:pt x="3758443" y="2592327"/>
                </a:lnTo>
                <a:lnTo>
                  <a:pt x="3758443" y="2598505"/>
                </a:lnTo>
                <a:lnTo>
                  <a:pt x="3755486" y="2596197"/>
                </a:lnTo>
                <a:lnTo>
                  <a:pt x="3754779" y="2592327"/>
                </a:lnTo>
                <a:lnTo>
                  <a:pt x="3752594" y="2589951"/>
                </a:lnTo>
                <a:lnTo>
                  <a:pt x="3750344" y="2587643"/>
                </a:lnTo>
                <a:close/>
                <a:moveTo>
                  <a:pt x="1598992" y="2580649"/>
                </a:moveTo>
                <a:lnTo>
                  <a:pt x="1582204" y="2603862"/>
                </a:lnTo>
                <a:lnTo>
                  <a:pt x="1599744" y="2580671"/>
                </a:lnTo>
                <a:close/>
                <a:moveTo>
                  <a:pt x="1549887" y="2576780"/>
                </a:moveTo>
                <a:lnTo>
                  <a:pt x="1549886" y="2576780"/>
                </a:lnTo>
                <a:lnTo>
                  <a:pt x="1568203" y="2598504"/>
                </a:lnTo>
                <a:lnTo>
                  <a:pt x="1568203" y="2598503"/>
                </a:lnTo>
                <a:lnTo>
                  <a:pt x="1582150" y="2603934"/>
                </a:lnTo>
                <a:lnTo>
                  <a:pt x="1582150" y="2603934"/>
                </a:lnTo>
                <a:lnTo>
                  <a:pt x="1568205" y="2597689"/>
                </a:lnTo>
                <a:close/>
                <a:moveTo>
                  <a:pt x="1711133" y="2541217"/>
                </a:moveTo>
                <a:lnTo>
                  <a:pt x="1681197" y="2570602"/>
                </a:lnTo>
                <a:lnTo>
                  <a:pt x="1649639" y="2609366"/>
                </a:lnTo>
                <a:lnTo>
                  <a:pt x="1631257" y="2599251"/>
                </a:lnTo>
                <a:lnTo>
                  <a:pt x="1627593" y="2581464"/>
                </a:lnTo>
                <a:lnTo>
                  <a:pt x="1627592" y="2581464"/>
                </a:lnTo>
                <a:lnTo>
                  <a:pt x="1631255" y="2599250"/>
                </a:lnTo>
                <a:lnTo>
                  <a:pt x="1649637" y="2610112"/>
                </a:lnTo>
                <a:lnTo>
                  <a:pt x="1681195" y="2571348"/>
                </a:lnTo>
                <a:close/>
                <a:moveTo>
                  <a:pt x="2407355" y="2515613"/>
                </a:moveTo>
                <a:lnTo>
                  <a:pt x="2397071" y="2614796"/>
                </a:lnTo>
                <a:lnTo>
                  <a:pt x="2411018" y="2649622"/>
                </a:lnTo>
                <a:lnTo>
                  <a:pt x="2401442" y="2675215"/>
                </a:lnTo>
                <a:lnTo>
                  <a:pt x="2418345" y="2719342"/>
                </a:lnTo>
                <a:lnTo>
                  <a:pt x="2449132" y="2752674"/>
                </a:lnTo>
                <a:lnTo>
                  <a:pt x="2455752" y="2786754"/>
                </a:lnTo>
                <a:lnTo>
                  <a:pt x="2469700" y="2803046"/>
                </a:lnTo>
                <a:lnTo>
                  <a:pt x="2467450" y="2813840"/>
                </a:lnTo>
                <a:lnTo>
                  <a:pt x="2458645" y="2810786"/>
                </a:lnTo>
                <a:lnTo>
                  <a:pt x="2389744" y="2821647"/>
                </a:lnTo>
                <a:lnTo>
                  <a:pt x="2375025" y="2828572"/>
                </a:lnTo>
                <a:lnTo>
                  <a:pt x="2360371" y="2868082"/>
                </a:lnTo>
                <a:lnTo>
                  <a:pt x="2371362" y="2895237"/>
                </a:lnTo>
                <a:lnTo>
                  <a:pt x="2360371" y="2968079"/>
                </a:lnTo>
                <a:lnTo>
                  <a:pt x="2353044" y="3029992"/>
                </a:lnTo>
                <a:lnTo>
                  <a:pt x="2353045" y="3029993"/>
                </a:lnTo>
                <a:lnTo>
                  <a:pt x="2360372" y="2968080"/>
                </a:lnTo>
                <a:lnTo>
                  <a:pt x="2371363" y="2895238"/>
                </a:lnTo>
                <a:lnTo>
                  <a:pt x="2360372" y="2868083"/>
                </a:lnTo>
                <a:lnTo>
                  <a:pt x="2375026" y="2828573"/>
                </a:lnTo>
                <a:lnTo>
                  <a:pt x="2389745" y="2821648"/>
                </a:lnTo>
                <a:lnTo>
                  <a:pt x="2458646" y="2811533"/>
                </a:lnTo>
                <a:lnTo>
                  <a:pt x="2467451" y="2813841"/>
                </a:lnTo>
                <a:lnTo>
                  <a:pt x="2463788" y="2827079"/>
                </a:lnTo>
                <a:lnTo>
                  <a:pt x="2481399" y="2831696"/>
                </a:lnTo>
                <a:lnTo>
                  <a:pt x="2492389" y="2844866"/>
                </a:lnTo>
                <a:lnTo>
                  <a:pt x="2501966" y="2840996"/>
                </a:lnTo>
                <a:lnTo>
                  <a:pt x="2496824" y="2830949"/>
                </a:lnTo>
                <a:lnTo>
                  <a:pt x="2499778" y="2832441"/>
                </a:lnTo>
                <a:lnTo>
                  <a:pt x="2496824" y="2830134"/>
                </a:lnTo>
                <a:lnTo>
                  <a:pt x="2471886" y="2767407"/>
                </a:lnTo>
                <a:lnTo>
                  <a:pt x="2469701" y="2729458"/>
                </a:lnTo>
                <a:lnTo>
                  <a:pt x="2427859" y="2688386"/>
                </a:lnTo>
                <a:lnTo>
                  <a:pt x="2440328" y="2665101"/>
                </a:lnTo>
                <a:lnTo>
                  <a:pt x="2430815" y="2639576"/>
                </a:lnTo>
                <a:lnTo>
                  <a:pt x="2433001" y="2613236"/>
                </a:lnTo>
                <a:lnTo>
                  <a:pt x="2422717" y="2604682"/>
                </a:lnTo>
                <a:lnTo>
                  <a:pt x="2425673" y="2578341"/>
                </a:lnTo>
                <a:lnTo>
                  <a:pt x="2425863" y="2578314"/>
                </a:lnTo>
                <a:lnTo>
                  <a:pt x="2426379" y="2576035"/>
                </a:lnTo>
                <a:lnTo>
                  <a:pt x="2408061" y="2517177"/>
                </a:lnTo>
                <a:lnTo>
                  <a:pt x="2408004" y="2516299"/>
                </a:lnTo>
                <a:close/>
                <a:moveTo>
                  <a:pt x="1722333" y="2472245"/>
                </a:moveTo>
                <a:lnTo>
                  <a:pt x="1723682" y="2521791"/>
                </a:lnTo>
                <a:lnTo>
                  <a:pt x="1711245" y="2541089"/>
                </a:lnTo>
                <a:lnTo>
                  <a:pt x="1724451" y="2521791"/>
                </a:lnTo>
                <a:close/>
                <a:moveTo>
                  <a:pt x="1508827" y="2458247"/>
                </a:moveTo>
                <a:lnTo>
                  <a:pt x="1508815" y="2458249"/>
                </a:lnTo>
                <a:lnTo>
                  <a:pt x="1491204" y="2473795"/>
                </a:lnTo>
                <a:lnTo>
                  <a:pt x="1510229" y="2514799"/>
                </a:lnTo>
                <a:lnTo>
                  <a:pt x="1510152" y="2514866"/>
                </a:lnTo>
                <a:lnTo>
                  <a:pt x="1510230" y="2514799"/>
                </a:lnTo>
                <a:lnTo>
                  <a:pt x="1491205" y="2473795"/>
                </a:lnTo>
                <a:lnTo>
                  <a:pt x="1508816" y="2458249"/>
                </a:lnTo>
                <a:close/>
                <a:moveTo>
                  <a:pt x="2478662" y="2447339"/>
                </a:moveTo>
                <a:lnTo>
                  <a:pt x="2469700" y="2452072"/>
                </a:lnTo>
                <a:lnTo>
                  <a:pt x="2441805" y="2448202"/>
                </a:lnTo>
                <a:lnTo>
                  <a:pt x="2426379" y="2483028"/>
                </a:lnTo>
                <a:lnTo>
                  <a:pt x="2394115" y="2477665"/>
                </a:lnTo>
                <a:lnTo>
                  <a:pt x="2394485" y="2478466"/>
                </a:lnTo>
                <a:lnTo>
                  <a:pt x="2426379" y="2483030"/>
                </a:lnTo>
                <a:lnTo>
                  <a:pt x="2441805" y="2448204"/>
                </a:lnTo>
                <a:lnTo>
                  <a:pt x="2469700" y="2452073"/>
                </a:lnTo>
                <a:lnTo>
                  <a:pt x="2469704" y="2452112"/>
                </a:lnTo>
                <a:lnTo>
                  <a:pt x="2469701" y="2452072"/>
                </a:lnTo>
                <a:close/>
                <a:moveTo>
                  <a:pt x="2407354" y="2440462"/>
                </a:moveTo>
                <a:lnTo>
                  <a:pt x="2399963" y="2444332"/>
                </a:lnTo>
                <a:lnTo>
                  <a:pt x="2399963" y="2444333"/>
                </a:lnTo>
                <a:lnTo>
                  <a:pt x="2407354" y="2440463"/>
                </a:lnTo>
                <a:close/>
                <a:moveTo>
                  <a:pt x="1636471" y="2426065"/>
                </a:moveTo>
                <a:lnTo>
                  <a:pt x="1636397" y="2426478"/>
                </a:lnTo>
                <a:lnTo>
                  <a:pt x="1620265" y="2455941"/>
                </a:lnTo>
                <a:lnTo>
                  <a:pt x="1620266" y="2455941"/>
                </a:lnTo>
                <a:lnTo>
                  <a:pt x="1636399" y="2426478"/>
                </a:lnTo>
                <a:close/>
                <a:moveTo>
                  <a:pt x="1548407" y="2424170"/>
                </a:moveTo>
                <a:lnTo>
                  <a:pt x="1548397" y="2424224"/>
                </a:lnTo>
                <a:lnTo>
                  <a:pt x="1574994" y="2452251"/>
                </a:lnTo>
                <a:close/>
                <a:moveTo>
                  <a:pt x="1744793" y="2410683"/>
                </a:moveTo>
                <a:lnTo>
                  <a:pt x="1722268" y="2469858"/>
                </a:lnTo>
                <a:lnTo>
                  <a:pt x="1722289" y="2470611"/>
                </a:lnTo>
                <a:close/>
                <a:moveTo>
                  <a:pt x="2487953" y="2408585"/>
                </a:moveTo>
                <a:lnTo>
                  <a:pt x="2484354" y="2444332"/>
                </a:lnTo>
                <a:lnTo>
                  <a:pt x="2484355" y="2444332"/>
                </a:lnTo>
                <a:lnTo>
                  <a:pt x="2488018" y="2408692"/>
                </a:lnTo>
                <a:close/>
                <a:moveTo>
                  <a:pt x="2436644" y="2316537"/>
                </a:moveTo>
                <a:lnTo>
                  <a:pt x="2424194" y="2339718"/>
                </a:lnTo>
                <a:lnTo>
                  <a:pt x="2423489" y="2386140"/>
                </a:lnTo>
                <a:lnTo>
                  <a:pt x="2424900" y="2339719"/>
                </a:lnTo>
                <a:close/>
                <a:moveTo>
                  <a:pt x="1810251" y="2306527"/>
                </a:moveTo>
                <a:lnTo>
                  <a:pt x="1808073" y="2329671"/>
                </a:lnTo>
                <a:lnTo>
                  <a:pt x="1802948" y="2348955"/>
                </a:lnTo>
                <a:lnTo>
                  <a:pt x="1808778" y="2329671"/>
                </a:lnTo>
                <a:close/>
                <a:moveTo>
                  <a:pt x="1241053" y="2278554"/>
                </a:moveTo>
                <a:lnTo>
                  <a:pt x="1244717" y="2278554"/>
                </a:lnTo>
                <a:lnTo>
                  <a:pt x="1247673" y="2283171"/>
                </a:lnTo>
                <a:lnTo>
                  <a:pt x="1247673" y="2288602"/>
                </a:lnTo>
                <a:lnTo>
                  <a:pt x="1242531" y="2296341"/>
                </a:lnTo>
                <a:lnTo>
                  <a:pt x="1238161" y="2301025"/>
                </a:lnTo>
                <a:lnTo>
                  <a:pt x="1235204" y="2298649"/>
                </a:lnTo>
                <a:lnTo>
                  <a:pt x="1234433" y="2296341"/>
                </a:lnTo>
                <a:lnTo>
                  <a:pt x="1233726" y="2289348"/>
                </a:lnTo>
                <a:lnTo>
                  <a:pt x="1233726" y="2286293"/>
                </a:lnTo>
                <a:lnTo>
                  <a:pt x="1236682" y="2282424"/>
                </a:lnTo>
                <a:close/>
                <a:moveTo>
                  <a:pt x="2469687" y="2205730"/>
                </a:moveTo>
                <a:lnTo>
                  <a:pt x="2449839" y="2237481"/>
                </a:lnTo>
                <a:lnTo>
                  <a:pt x="2438860" y="2266846"/>
                </a:lnTo>
                <a:lnTo>
                  <a:pt x="2450609" y="2238228"/>
                </a:lnTo>
                <a:close/>
                <a:moveTo>
                  <a:pt x="1282123" y="2198719"/>
                </a:moveTo>
                <a:lnTo>
                  <a:pt x="1282895" y="2200280"/>
                </a:lnTo>
                <a:lnTo>
                  <a:pt x="1284373" y="2201027"/>
                </a:lnTo>
                <a:lnTo>
                  <a:pt x="1284373" y="2202588"/>
                </a:lnTo>
                <a:lnTo>
                  <a:pt x="1282123" y="2206458"/>
                </a:lnTo>
                <a:lnTo>
                  <a:pt x="1280645" y="2208834"/>
                </a:lnTo>
                <a:lnTo>
                  <a:pt x="1278460" y="2206458"/>
                </a:lnTo>
                <a:lnTo>
                  <a:pt x="1277753" y="2204964"/>
                </a:lnTo>
                <a:lnTo>
                  <a:pt x="1280645" y="2200280"/>
                </a:lnTo>
                <a:close/>
                <a:moveTo>
                  <a:pt x="1821996" y="2196606"/>
                </a:moveTo>
                <a:lnTo>
                  <a:pt x="1815400" y="2250651"/>
                </a:lnTo>
                <a:lnTo>
                  <a:pt x="1818347" y="2285366"/>
                </a:lnTo>
                <a:lnTo>
                  <a:pt x="1816105" y="2250651"/>
                </a:lnTo>
                <a:close/>
                <a:moveTo>
                  <a:pt x="1574052" y="2163079"/>
                </a:moveTo>
                <a:lnTo>
                  <a:pt x="1570389" y="2190233"/>
                </a:lnTo>
                <a:lnTo>
                  <a:pt x="1583629" y="2222750"/>
                </a:lnTo>
                <a:lnTo>
                  <a:pt x="1622514" y="2217319"/>
                </a:lnTo>
                <a:lnTo>
                  <a:pt x="1634983" y="2228928"/>
                </a:lnTo>
                <a:lnTo>
                  <a:pt x="1612938" y="2301024"/>
                </a:lnTo>
                <a:lnTo>
                  <a:pt x="1637876" y="2337411"/>
                </a:lnTo>
                <a:lnTo>
                  <a:pt x="1643667" y="2384998"/>
                </a:lnTo>
                <a:lnTo>
                  <a:pt x="1643726" y="2384660"/>
                </a:lnTo>
                <a:lnTo>
                  <a:pt x="1637877" y="2337411"/>
                </a:lnTo>
                <a:lnTo>
                  <a:pt x="1612939" y="2301023"/>
                </a:lnTo>
                <a:lnTo>
                  <a:pt x="1634985" y="2228927"/>
                </a:lnTo>
                <a:lnTo>
                  <a:pt x="1622516" y="2217319"/>
                </a:lnTo>
                <a:lnTo>
                  <a:pt x="1583630" y="2222003"/>
                </a:lnTo>
                <a:lnTo>
                  <a:pt x="1570390" y="2190232"/>
                </a:lnTo>
                <a:lnTo>
                  <a:pt x="1574053" y="2163079"/>
                </a:lnTo>
                <a:lnTo>
                  <a:pt x="1574053" y="2163079"/>
                </a:lnTo>
                <a:close/>
                <a:moveTo>
                  <a:pt x="1725292" y="2162792"/>
                </a:moveTo>
                <a:lnTo>
                  <a:pt x="1725158" y="2163078"/>
                </a:lnTo>
                <a:lnTo>
                  <a:pt x="1725159" y="2163079"/>
                </a:lnTo>
                <a:lnTo>
                  <a:pt x="1721495" y="2197156"/>
                </a:lnTo>
                <a:lnTo>
                  <a:pt x="1721497" y="2197156"/>
                </a:lnTo>
                <a:lnTo>
                  <a:pt x="1725160" y="2163077"/>
                </a:lnTo>
                <a:close/>
                <a:moveTo>
                  <a:pt x="2487986" y="2087153"/>
                </a:moveTo>
                <a:lnTo>
                  <a:pt x="2485166" y="2156612"/>
                </a:lnTo>
                <a:lnTo>
                  <a:pt x="2488016" y="2087180"/>
                </a:lnTo>
                <a:lnTo>
                  <a:pt x="2488017" y="2087180"/>
                </a:lnTo>
                <a:close/>
                <a:moveTo>
                  <a:pt x="1781654" y="2073196"/>
                </a:moveTo>
                <a:lnTo>
                  <a:pt x="1781585" y="2073272"/>
                </a:lnTo>
                <a:lnTo>
                  <a:pt x="1781655" y="2073196"/>
                </a:lnTo>
                <a:close/>
                <a:moveTo>
                  <a:pt x="1854283" y="2044547"/>
                </a:moveTo>
                <a:lnTo>
                  <a:pt x="1854283" y="2044548"/>
                </a:lnTo>
                <a:lnTo>
                  <a:pt x="1849848" y="2087926"/>
                </a:lnTo>
                <a:close/>
                <a:moveTo>
                  <a:pt x="1874407" y="2013363"/>
                </a:moveTo>
                <a:lnTo>
                  <a:pt x="1874079" y="2013591"/>
                </a:lnTo>
                <a:lnTo>
                  <a:pt x="1854346" y="2044450"/>
                </a:lnTo>
                <a:close/>
                <a:moveTo>
                  <a:pt x="2308373" y="1981105"/>
                </a:moveTo>
                <a:lnTo>
                  <a:pt x="2339868" y="2031376"/>
                </a:lnTo>
                <a:lnTo>
                  <a:pt x="2363094" y="2039038"/>
                </a:lnTo>
                <a:lnTo>
                  <a:pt x="2340575" y="2031379"/>
                </a:lnTo>
                <a:close/>
                <a:moveTo>
                  <a:pt x="2218841" y="1979512"/>
                </a:moveTo>
                <a:lnTo>
                  <a:pt x="2200458" y="1984875"/>
                </a:lnTo>
                <a:lnTo>
                  <a:pt x="2192427" y="1999602"/>
                </a:lnTo>
                <a:lnTo>
                  <a:pt x="2201230" y="1984874"/>
                </a:lnTo>
                <a:lnTo>
                  <a:pt x="2219281" y="1979589"/>
                </a:lnTo>
                <a:close/>
                <a:moveTo>
                  <a:pt x="2299504" y="1960912"/>
                </a:moveTo>
                <a:lnTo>
                  <a:pt x="2308308" y="1981005"/>
                </a:lnTo>
                <a:lnTo>
                  <a:pt x="2308309" y="1981005"/>
                </a:lnTo>
                <a:lnTo>
                  <a:pt x="2299504" y="1960912"/>
                </a:lnTo>
                <a:close/>
                <a:moveTo>
                  <a:pt x="457893" y="1904609"/>
                </a:moveTo>
                <a:lnTo>
                  <a:pt x="457690" y="1905108"/>
                </a:lnTo>
                <a:lnTo>
                  <a:pt x="472304" y="1922100"/>
                </a:lnTo>
                <a:close/>
                <a:moveTo>
                  <a:pt x="2237008" y="1887597"/>
                </a:moveTo>
                <a:lnTo>
                  <a:pt x="2247442" y="1899677"/>
                </a:lnTo>
                <a:lnTo>
                  <a:pt x="2261389" y="1936879"/>
                </a:lnTo>
                <a:lnTo>
                  <a:pt x="2261390" y="1936880"/>
                </a:lnTo>
                <a:lnTo>
                  <a:pt x="2247443" y="1899678"/>
                </a:lnTo>
                <a:close/>
                <a:moveTo>
                  <a:pt x="2660399" y="1882638"/>
                </a:moveTo>
                <a:lnTo>
                  <a:pt x="2660400" y="1882639"/>
                </a:lnTo>
                <a:lnTo>
                  <a:pt x="2683859" y="1897370"/>
                </a:lnTo>
                <a:lnTo>
                  <a:pt x="2683858" y="1897369"/>
                </a:lnTo>
                <a:close/>
                <a:moveTo>
                  <a:pt x="324200" y="1866304"/>
                </a:moveTo>
                <a:lnTo>
                  <a:pt x="324193" y="1866344"/>
                </a:lnTo>
                <a:lnTo>
                  <a:pt x="324161" y="1866398"/>
                </a:lnTo>
                <a:lnTo>
                  <a:pt x="324195" y="1866345"/>
                </a:lnTo>
                <a:close/>
                <a:moveTo>
                  <a:pt x="463566" y="1847972"/>
                </a:moveTo>
                <a:lnTo>
                  <a:pt x="468584" y="1877448"/>
                </a:lnTo>
                <a:lnTo>
                  <a:pt x="468681" y="1877207"/>
                </a:lnTo>
                <a:close/>
                <a:moveTo>
                  <a:pt x="1692861" y="1829127"/>
                </a:moveTo>
                <a:lnTo>
                  <a:pt x="1692893" y="1829211"/>
                </a:lnTo>
                <a:lnTo>
                  <a:pt x="1684860" y="1845436"/>
                </a:lnTo>
                <a:lnTo>
                  <a:pt x="1727343" y="1841566"/>
                </a:lnTo>
                <a:lnTo>
                  <a:pt x="1727344" y="1841566"/>
                </a:lnTo>
                <a:lnTo>
                  <a:pt x="1684860" y="1845435"/>
                </a:lnTo>
                <a:lnTo>
                  <a:pt x="1692894" y="1829210"/>
                </a:lnTo>
                <a:close/>
                <a:moveTo>
                  <a:pt x="2189468" y="1821404"/>
                </a:moveTo>
                <a:lnTo>
                  <a:pt x="2190946" y="1840819"/>
                </a:lnTo>
                <a:lnTo>
                  <a:pt x="2190947" y="1840820"/>
                </a:lnTo>
                <a:lnTo>
                  <a:pt x="2189468" y="1821405"/>
                </a:lnTo>
                <a:close/>
                <a:moveTo>
                  <a:pt x="1822725" y="1817534"/>
                </a:moveTo>
                <a:lnTo>
                  <a:pt x="1758196" y="1840819"/>
                </a:lnTo>
                <a:lnTo>
                  <a:pt x="1744955" y="1827649"/>
                </a:lnTo>
                <a:lnTo>
                  <a:pt x="1736921" y="1825340"/>
                </a:lnTo>
                <a:lnTo>
                  <a:pt x="1736921" y="1825341"/>
                </a:lnTo>
                <a:lnTo>
                  <a:pt x="1744954" y="1827649"/>
                </a:lnTo>
                <a:lnTo>
                  <a:pt x="1758194" y="1840819"/>
                </a:lnTo>
                <a:lnTo>
                  <a:pt x="1822725" y="1817534"/>
                </a:lnTo>
                <a:close/>
                <a:moveTo>
                  <a:pt x="350691" y="1814381"/>
                </a:moveTo>
                <a:lnTo>
                  <a:pt x="350609" y="1814479"/>
                </a:lnTo>
                <a:lnTo>
                  <a:pt x="350539" y="1814579"/>
                </a:lnTo>
                <a:lnTo>
                  <a:pt x="350611" y="1814479"/>
                </a:lnTo>
                <a:close/>
                <a:moveTo>
                  <a:pt x="420197" y="1814326"/>
                </a:moveTo>
                <a:lnTo>
                  <a:pt x="420283" y="1814479"/>
                </a:lnTo>
                <a:lnTo>
                  <a:pt x="416620" y="1840005"/>
                </a:lnTo>
                <a:lnTo>
                  <a:pt x="426903" y="1852428"/>
                </a:lnTo>
                <a:lnTo>
                  <a:pt x="441558" y="1853175"/>
                </a:lnTo>
                <a:lnTo>
                  <a:pt x="451841" y="1828396"/>
                </a:lnTo>
                <a:lnTo>
                  <a:pt x="466496" y="1829958"/>
                </a:lnTo>
                <a:lnTo>
                  <a:pt x="466496" y="1829958"/>
                </a:lnTo>
                <a:lnTo>
                  <a:pt x="474529" y="1829958"/>
                </a:lnTo>
                <a:lnTo>
                  <a:pt x="474529" y="1829956"/>
                </a:lnTo>
                <a:lnTo>
                  <a:pt x="466496" y="1829956"/>
                </a:lnTo>
                <a:lnTo>
                  <a:pt x="451842" y="1828394"/>
                </a:lnTo>
                <a:lnTo>
                  <a:pt x="441558" y="1853173"/>
                </a:lnTo>
                <a:lnTo>
                  <a:pt x="426904" y="1852426"/>
                </a:lnTo>
                <a:lnTo>
                  <a:pt x="416620" y="1840003"/>
                </a:lnTo>
                <a:lnTo>
                  <a:pt x="420284" y="1814478"/>
                </a:lnTo>
                <a:close/>
                <a:moveTo>
                  <a:pt x="3355000" y="1809795"/>
                </a:moveTo>
                <a:lnTo>
                  <a:pt x="3214177" y="1994990"/>
                </a:lnTo>
                <a:lnTo>
                  <a:pt x="3145983" y="1998045"/>
                </a:lnTo>
                <a:lnTo>
                  <a:pt x="3101249" y="2041493"/>
                </a:lnTo>
                <a:lnTo>
                  <a:pt x="3068212" y="2042240"/>
                </a:lnTo>
                <a:lnTo>
                  <a:pt x="3054265" y="2061587"/>
                </a:lnTo>
                <a:lnTo>
                  <a:pt x="3010238" y="2131307"/>
                </a:lnTo>
                <a:lnTo>
                  <a:pt x="3012488" y="2356012"/>
                </a:lnTo>
                <a:lnTo>
                  <a:pt x="3012488" y="2356013"/>
                </a:lnTo>
                <a:lnTo>
                  <a:pt x="3010239" y="2131307"/>
                </a:lnTo>
                <a:lnTo>
                  <a:pt x="3054266" y="2061588"/>
                </a:lnTo>
                <a:lnTo>
                  <a:pt x="3068213" y="2042240"/>
                </a:lnTo>
                <a:lnTo>
                  <a:pt x="3101250" y="2041493"/>
                </a:lnTo>
                <a:lnTo>
                  <a:pt x="3145984" y="1998045"/>
                </a:lnTo>
                <a:lnTo>
                  <a:pt x="3214178" y="1994991"/>
                </a:lnTo>
                <a:lnTo>
                  <a:pt x="3355001" y="1809795"/>
                </a:lnTo>
                <a:close/>
                <a:moveTo>
                  <a:pt x="2609720" y="1788954"/>
                </a:moveTo>
                <a:lnTo>
                  <a:pt x="2592912" y="1823781"/>
                </a:lnTo>
                <a:lnTo>
                  <a:pt x="2624471" y="1828397"/>
                </a:lnTo>
                <a:lnTo>
                  <a:pt x="2650822" y="1858606"/>
                </a:lnTo>
                <a:lnTo>
                  <a:pt x="2650822" y="1858605"/>
                </a:lnTo>
                <a:lnTo>
                  <a:pt x="2624470" y="1828396"/>
                </a:lnTo>
                <a:lnTo>
                  <a:pt x="2593619" y="1823779"/>
                </a:lnTo>
                <a:close/>
                <a:moveTo>
                  <a:pt x="497282" y="1774968"/>
                </a:moveTo>
                <a:lnTo>
                  <a:pt x="478965" y="1782707"/>
                </a:lnTo>
                <a:lnTo>
                  <a:pt x="473823" y="1791193"/>
                </a:lnTo>
                <a:lnTo>
                  <a:pt x="473823" y="1791193"/>
                </a:lnTo>
                <a:lnTo>
                  <a:pt x="478964" y="1782709"/>
                </a:lnTo>
                <a:lnTo>
                  <a:pt x="497282" y="1774970"/>
                </a:lnTo>
                <a:close/>
                <a:moveTo>
                  <a:pt x="3222876" y="1772345"/>
                </a:moveTo>
                <a:lnTo>
                  <a:pt x="3310972" y="1810609"/>
                </a:lnTo>
                <a:lnTo>
                  <a:pt x="3310973" y="1810609"/>
                </a:lnTo>
                <a:close/>
                <a:moveTo>
                  <a:pt x="923479" y="1769536"/>
                </a:moveTo>
                <a:lnTo>
                  <a:pt x="923479" y="1769538"/>
                </a:lnTo>
                <a:lnTo>
                  <a:pt x="936654" y="1791193"/>
                </a:lnTo>
                <a:lnTo>
                  <a:pt x="936654" y="1791192"/>
                </a:lnTo>
                <a:close/>
                <a:moveTo>
                  <a:pt x="1879929" y="1743944"/>
                </a:moveTo>
                <a:lnTo>
                  <a:pt x="1865275" y="1750190"/>
                </a:lnTo>
                <a:lnTo>
                  <a:pt x="1865275" y="1750190"/>
                </a:lnTo>
                <a:lnTo>
                  <a:pt x="1879928" y="1743945"/>
                </a:lnTo>
                <a:lnTo>
                  <a:pt x="1929804" y="1747814"/>
                </a:lnTo>
                <a:lnTo>
                  <a:pt x="1929805" y="1747814"/>
                </a:lnTo>
                <a:close/>
                <a:moveTo>
                  <a:pt x="1065000" y="1721484"/>
                </a:moveTo>
                <a:lnTo>
                  <a:pt x="1048876" y="1740075"/>
                </a:lnTo>
                <a:lnTo>
                  <a:pt x="1040074" y="1778821"/>
                </a:lnTo>
                <a:lnTo>
                  <a:pt x="1049647" y="1740074"/>
                </a:lnTo>
                <a:close/>
                <a:moveTo>
                  <a:pt x="2642790" y="1720027"/>
                </a:moveTo>
                <a:lnTo>
                  <a:pt x="2644267" y="1767978"/>
                </a:lnTo>
                <a:lnTo>
                  <a:pt x="2636940" y="1787325"/>
                </a:lnTo>
                <a:lnTo>
                  <a:pt x="2610637" y="1788836"/>
                </a:lnTo>
                <a:lnTo>
                  <a:pt x="2637646" y="1787324"/>
                </a:lnTo>
                <a:lnTo>
                  <a:pt x="2644973" y="1767976"/>
                </a:lnTo>
                <a:close/>
                <a:moveTo>
                  <a:pt x="1977495" y="1719981"/>
                </a:moveTo>
                <a:lnTo>
                  <a:pt x="1947114" y="1737712"/>
                </a:lnTo>
                <a:lnTo>
                  <a:pt x="1977495" y="1719981"/>
                </a:lnTo>
                <a:close/>
                <a:moveTo>
                  <a:pt x="2635461" y="1718418"/>
                </a:moveTo>
                <a:lnTo>
                  <a:pt x="2635461" y="1719167"/>
                </a:lnTo>
                <a:lnTo>
                  <a:pt x="2642788" y="1719982"/>
                </a:lnTo>
                <a:lnTo>
                  <a:pt x="2642788" y="1719980"/>
                </a:lnTo>
                <a:lnTo>
                  <a:pt x="2642788" y="1719979"/>
                </a:lnTo>
                <a:close/>
                <a:moveTo>
                  <a:pt x="973354" y="1698255"/>
                </a:moveTo>
                <a:lnTo>
                  <a:pt x="974833" y="1728464"/>
                </a:lnTo>
                <a:lnTo>
                  <a:pt x="974834" y="1728466"/>
                </a:lnTo>
                <a:lnTo>
                  <a:pt x="973355" y="1698257"/>
                </a:lnTo>
                <a:close/>
                <a:moveTo>
                  <a:pt x="276503" y="1695948"/>
                </a:moveTo>
                <a:lnTo>
                  <a:pt x="262557" y="1697509"/>
                </a:lnTo>
                <a:lnTo>
                  <a:pt x="262557" y="1697510"/>
                </a:lnTo>
                <a:lnTo>
                  <a:pt x="276503" y="1695948"/>
                </a:lnTo>
                <a:close/>
                <a:moveTo>
                  <a:pt x="1626885" y="1685834"/>
                </a:moveTo>
                <a:lnTo>
                  <a:pt x="1615894" y="1715297"/>
                </a:lnTo>
                <a:lnTo>
                  <a:pt x="1645974" y="1750938"/>
                </a:lnTo>
                <a:lnTo>
                  <a:pt x="1646068" y="1750981"/>
                </a:lnTo>
                <a:lnTo>
                  <a:pt x="1645975" y="1750937"/>
                </a:lnTo>
                <a:lnTo>
                  <a:pt x="1615895" y="1715296"/>
                </a:lnTo>
                <a:lnTo>
                  <a:pt x="1626886" y="1685834"/>
                </a:lnTo>
                <a:close/>
                <a:moveTo>
                  <a:pt x="288267" y="1684339"/>
                </a:moveTo>
                <a:lnTo>
                  <a:pt x="288266" y="1684340"/>
                </a:lnTo>
                <a:lnTo>
                  <a:pt x="329335" y="1684340"/>
                </a:lnTo>
                <a:lnTo>
                  <a:pt x="343282" y="1705996"/>
                </a:lnTo>
                <a:lnTo>
                  <a:pt x="354273" y="1732336"/>
                </a:lnTo>
                <a:lnTo>
                  <a:pt x="352795" y="1750190"/>
                </a:lnTo>
                <a:lnTo>
                  <a:pt x="360893" y="1766415"/>
                </a:lnTo>
                <a:lnTo>
                  <a:pt x="360893" y="1788885"/>
                </a:lnTo>
                <a:lnTo>
                  <a:pt x="373916" y="1786020"/>
                </a:lnTo>
                <a:lnTo>
                  <a:pt x="373916" y="1786019"/>
                </a:lnTo>
                <a:lnTo>
                  <a:pt x="360895" y="1788884"/>
                </a:lnTo>
                <a:lnTo>
                  <a:pt x="360895" y="1766414"/>
                </a:lnTo>
                <a:lnTo>
                  <a:pt x="352797" y="1750189"/>
                </a:lnTo>
                <a:lnTo>
                  <a:pt x="354275" y="1732335"/>
                </a:lnTo>
                <a:lnTo>
                  <a:pt x="343285" y="1705995"/>
                </a:lnTo>
                <a:lnTo>
                  <a:pt x="329337" y="1684339"/>
                </a:lnTo>
                <a:close/>
                <a:moveTo>
                  <a:pt x="488478" y="1674224"/>
                </a:moveTo>
                <a:lnTo>
                  <a:pt x="478258" y="1678908"/>
                </a:lnTo>
                <a:lnTo>
                  <a:pt x="478258" y="1678909"/>
                </a:lnTo>
                <a:lnTo>
                  <a:pt x="488476" y="1674226"/>
                </a:lnTo>
                <a:close/>
                <a:moveTo>
                  <a:pt x="494392" y="1668048"/>
                </a:moveTo>
                <a:lnTo>
                  <a:pt x="494391" y="1668049"/>
                </a:lnTo>
                <a:lnTo>
                  <a:pt x="509044" y="1678095"/>
                </a:lnTo>
                <a:lnTo>
                  <a:pt x="516772" y="1678254"/>
                </a:lnTo>
                <a:lnTo>
                  <a:pt x="509046" y="1678095"/>
                </a:lnTo>
                <a:close/>
                <a:moveTo>
                  <a:pt x="622745" y="1664926"/>
                </a:moveTo>
                <a:lnTo>
                  <a:pt x="622744" y="1664926"/>
                </a:lnTo>
                <a:lnTo>
                  <a:pt x="646202" y="1678095"/>
                </a:lnTo>
                <a:lnTo>
                  <a:pt x="655008" y="1698258"/>
                </a:lnTo>
                <a:lnTo>
                  <a:pt x="655034" y="1698272"/>
                </a:lnTo>
                <a:lnTo>
                  <a:pt x="655008" y="1698257"/>
                </a:lnTo>
                <a:lnTo>
                  <a:pt x="646202" y="1678094"/>
                </a:lnTo>
                <a:close/>
                <a:moveTo>
                  <a:pt x="558151" y="1660309"/>
                </a:moveTo>
                <a:lnTo>
                  <a:pt x="558151" y="1660309"/>
                </a:lnTo>
                <a:lnTo>
                  <a:pt x="566954" y="1661870"/>
                </a:lnTo>
                <a:lnTo>
                  <a:pt x="566955" y="1661870"/>
                </a:lnTo>
                <a:close/>
                <a:moveTo>
                  <a:pt x="472446" y="1656550"/>
                </a:moveTo>
                <a:lnTo>
                  <a:pt x="472345" y="1657185"/>
                </a:lnTo>
                <a:lnTo>
                  <a:pt x="488473" y="1674219"/>
                </a:lnTo>
                <a:close/>
                <a:moveTo>
                  <a:pt x="581675" y="1654878"/>
                </a:moveTo>
                <a:lnTo>
                  <a:pt x="581673" y="1654879"/>
                </a:lnTo>
                <a:lnTo>
                  <a:pt x="589707" y="1681218"/>
                </a:lnTo>
                <a:lnTo>
                  <a:pt x="589709" y="1681217"/>
                </a:lnTo>
                <a:close/>
                <a:moveTo>
                  <a:pt x="1094027" y="1643282"/>
                </a:moveTo>
                <a:lnTo>
                  <a:pt x="1084097" y="1666486"/>
                </a:lnTo>
                <a:lnTo>
                  <a:pt x="1089946" y="1682778"/>
                </a:lnTo>
                <a:lnTo>
                  <a:pt x="1089946" y="1682778"/>
                </a:lnTo>
                <a:lnTo>
                  <a:pt x="1084097" y="1666485"/>
                </a:lnTo>
                <a:close/>
                <a:moveTo>
                  <a:pt x="897063" y="1643267"/>
                </a:moveTo>
                <a:lnTo>
                  <a:pt x="897062" y="1643268"/>
                </a:lnTo>
                <a:lnTo>
                  <a:pt x="919044" y="1675039"/>
                </a:lnTo>
                <a:lnTo>
                  <a:pt x="919044" y="1675038"/>
                </a:lnTo>
                <a:close/>
                <a:moveTo>
                  <a:pt x="475301" y="1638584"/>
                </a:moveTo>
                <a:lnTo>
                  <a:pt x="475269" y="1638789"/>
                </a:lnTo>
                <a:lnTo>
                  <a:pt x="475303" y="1638585"/>
                </a:lnTo>
                <a:close/>
                <a:moveTo>
                  <a:pt x="2679488" y="1630844"/>
                </a:moveTo>
                <a:lnTo>
                  <a:pt x="2655257" y="1647884"/>
                </a:lnTo>
                <a:lnTo>
                  <a:pt x="2642794" y="1712955"/>
                </a:lnTo>
                <a:lnTo>
                  <a:pt x="2655964" y="1647884"/>
                </a:lnTo>
                <a:lnTo>
                  <a:pt x="2679488" y="1630845"/>
                </a:lnTo>
                <a:close/>
                <a:moveTo>
                  <a:pt x="877265" y="1619983"/>
                </a:moveTo>
                <a:lnTo>
                  <a:pt x="860362" y="1630098"/>
                </a:lnTo>
                <a:lnTo>
                  <a:pt x="860362" y="1630098"/>
                </a:lnTo>
                <a:lnTo>
                  <a:pt x="877266" y="1619983"/>
                </a:lnTo>
                <a:close/>
                <a:moveTo>
                  <a:pt x="3038131" y="1603754"/>
                </a:moveTo>
                <a:lnTo>
                  <a:pt x="3038132" y="1603758"/>
                </a:lnTo>
                <a:lnTo>
                  <a:pt x="3039381" y="1620104"/>
                </a:lnTo>
                <a:lnTo>
                  <a:pt x="3038133" y="1603759"/>
                </a:lnTo>
                <a:close/>
                <a:moveTo>
                  <a:pt x="2595143" y="1598608"/>
                </a:moveTo>
                <a:lnTo>
                  <a:pt x="2595098" y="1599075"/>
                </a:lnTo>
                <a:lnTo>
                  <a:pt x="2602425" y="1643269"/>
                </a:lnTo>
                <a:lnTo>
                  <a:pt x="2628841" y="1667233"/>
                </a:lnTo>
                <a:lnTo>
                  <a:pt x="2635461" y="1688956"/>
                </a:lnTo>
                <a:lnTo>
                  <a:pt x="2635461" y="1688955"/>
                </a:lnTo>
                <a:lnTo>
                  <a:pt x="2628841" y="1667231"/>
                </a:lnTo>
                <a:lnTo>
                  <a:pt x="2602425" y="1643267"/>
                </a:lnTo>
                <a:close/>
                <a:moveTo>
                  <a:pt x="172486" y="1587354"/>
                </a:moveTo>
                <a:lnTo>
                  <a:pt x="163577" y="1593642"/>
                </a:lnTo>
                <a:lnTo>
                  <a:pt x="148152" y="1592896"/>
                </a:lnTo>
                <a:lnTo>
                  <a:pt x="148151" y="1592896"/>
                </a:lnTo>
                <a:lnTo>
                  <a:pt x="163577" y="1593643"/>
                </a:lnTo>
                <a:close/>
                <a:moveTo>
                  <a:pt x="176753" y="1584342"/>
                </a:moveTo>
                <a:lnTo>
                  <a:pt x="176752" y="1584342"/>
                </a:lnTo>
                <a:lnTo>
                  <a:pt x="188514" y="1584342"/>
                </a:lnTo>
                <a:lnTo>
                  <a:pt x="188515" y="1584342"/>
                </a:lnTo>
                <a:close/>
                <a:moveTo>
                  <a:pt x="2576008" y="1547954"/>
                </a:moveTo>
                <a:lnTo>
                  <a:pt x="2573116" y="1562686"/>
                </a:lnTo>
                <a:lnTo>
                  <a:pt x="2541558" y="1565741"/>
                </a:lnTo>
                <a:lnTo>
                  <a:pt x="2549129" y="1575571"/>
                </a:lnTo>
                <a:lnTo>
                  <a:pt x="2542265" y="1565742"/>
                </a:lnTo>
                <a:lnTo>
                  <a:pt x="2573116" y="1562688"/>
                </a:lnTo>
                <a:lnTo>
                  <a:pt x="2576009" y="1548703"/>
                </a:lnTo>
                <a:lnTo>
                  <a:pt x="2599532" y="1553387"/>
                </a:lnTo>
                <a:lnTo>
                  <a:pt x="2599532" y="1553385"/>
                </a:lnTo>
                <a:close/>
                <a:moveTo>
                  <a:pt x="432046" y="1545648"/>
                </a:moveTo>
                <a:lnTo>
                  <a:pt x="444515" y="1558817"/>
                </a:lnTo>
                <a:lnTo>
                  <a:pt x="449592" y="1575857"/>
                </a:lnTo>
                <a:lnTo>
                  <a:pt x="470867" y="1601382"/>
                </a:lnTo>
                <a:lnTo>
                  <a:pt x="459876" y="1616928"/>
                </a:lnTo>
                <a:lnTo>
                  <a:pt x="457691" y="1637837"/>
                </a:lnTo>
                <a:lnTo>
                  <a:pt x="457692" y="1637836"/>
                </a:lnTo>
                <a:lnTo>
                  <a:pt x="459877" y="1616929"/>
                </a:lnTo>
                <a:lnTo>
                  <a:pt x="470868" y="1601383"/>
                </a:lnTo>
                <a:lnTo>
                  <a:pt x="449593" y="1575043"/>
                </a:lnTo>
                <a:lnTo>
                  <a:pt x="444516" y="1558818"/>
                </a:lnTo>
                <a:lnTo>
                  <a:pt x="432047" y="1545648"/>
                </a:lnTo>
                <a:close/>
                <a:moveTo>
                  <a:pt x="275026" y="1535534"/>
                </a:moveTo>
                <a:lnTo>
                  <a:pt x="271362" y="1542526"/>
                </a:lnTo>
                <a:lnTo>
                  <a:pt x="260115" y="1543310"/>
                </a:lnTo>
                <a:lnTo>
                  <a:pt x="272134" y="1542524"/>
                </a:lnTo>
                <a:lnTo>
                  <a:pt x="275734" y="1535653"/>
                </a:lnTo>
                <a:close/>
                <a:moveTo>
                  <a:pt x="199526" y="1527844"/>
                </a:moveTo>
                <a:lnTo>
                  <a:pt x="222965" y="1529354"/>
                </a:lnTo>
                <a:lnTo>
                  <a:pt x="259555" y="1543297"/>
                </a:lnTo>
                <a:lnTo>
                  <a:pt x="222964" y="1528609"/>
                </a:lnTo>
                <a:close/>
                <a:moveTo>
                  <a:pt x="3063390" y="1526401"/>
                </a:moveTo>
                <a:lnTo>
                  <a:pt x="3067505" y="1530915"/>
                </a:lnTo>
                <a:lnTo>
                  <a:pt x="3049894" y="1558002"/>
                </a:lnTo>
                <a:lnTo>
                  <a:pt x="3049879" y="1558029"/>
                </a:lnTo>
                <a:lnTo>
                  <a:pt x="3049894" y="1558003"/>
                </a:lnTo>
                <a:lnTo>
                  <a:pt x="3067505" y="1530916"/>
                </a:lnTo>
                <a:lnTo>
                  <a:pt x="3089486" y="1535533"/>
                </a:lnTo>
                <a:lnTo>
                  <a:pt x="3089487" y="1535532"/>
                </a:lnTo>
                <a:lnTo>
                  <a:pt x="3067506" y="1530916"/>
                </a:lnTo>
                <a:close/>
                <a:moveTo>
                  <a:pt x="104123" y="1524740"/>
                </a:moveTo>
                <a:lnTo>
                  <a:pt x="90199" y="1531653"/>
                </a:lnTo>
                <a:lnTo>
                  <a:pt x="104125" y="1525485"/>
                </a:lnTo>
                <a:lnTo>
                  <a:pt x="195658" y="1527718"/>
                </a:lnTo>
                <a:close/>
                <a:moveTo>
                  <a:pt x="2026664" y="1504575"/>
                </a:moveTo>
                <a:lnTo>
                  <a:pt x="2022230" y="1527793"/>
                </a:lnTo>
                <a:lnTo>
                  <a:pt x="2040547" y="1523923"/>
                </a:lnTo>
                <a:lnTo>
                  <a:pt x="2051602" y="1548702"/>
                </a:lnTo>
                <a:lnTo>
                  <a:pt x="2052309" y="1584342"/>
                </a:lnTo>
                <a:lnTo>
                  <a:pt x="2071399" y="1601382"/>
                </a:lnTo>
                <a:lnTo>
                  <a:pt x="2071399" y="1616928"/>
                </a:lnTo>
                <a:lnTo>
                  <a:pt x="2039840" y="1627722"/>
                </a:lnTo>
                <a:lnTo>
                  <a:pt x="2014195" y="1651754"/>
                </a:lnTo>
                <a:lnTo>
                  <a:pt x="2014195" y="1651754"/>
                </a:lnTo>
                <a:lnTo>
                  <a:pt x="2039840" y="1627723"/>
                </a:lnTo>
                <a:lnTo>
                  <a:pt x="2071398" y="1616929"/>
                </a:lnTo>
                <a:lnTo>
                  <a:pt x="2078018" y="1643269"/>
                </a:lnTo>
                <a:lnTo>
                  <a:pt x="2108034" y="1681964"/>
                </a:lnTo>
                <a:lnTo>
                  <a:pt x="2108034" y="1707558"/>
                </a:lnTo>
                <a:lnTo>
                  <a:pt x="2100706" y="1732336"/>
                </a:lnTo>
                <a:lnTo>
                  <a:pt x="2103663" y="1751684"/>
                </a:lnTo>
                <a:lnTo>
                  <a:pt x="2121981" y="1769538"/>
                </a:lnTo>
                <a:lnTo>
                  <a:pt x="2126416" y="1771846"/>
                </a:lnTo>
                <a:lnTo>
                  <a:pt x="2126416" y="1771847"/>
                </a:lnTo>
                <a:lnTo>
                  <a:pt x="2142549" y="1765669"/>
                </a:lnTo>
                <a:lnTo>
                  <a:pt x="2159388" y="1754061"/>
                </a:lnTo>
                <a:lnTo>
                  <a:pt x="2171857" y="1698258"/>
                </a:lnTo>
                <a:lnTo>
                  <a:pt x="2185098" y="1670356"/>
                </a:lnTo>
                <a:lnTo>
                  <a:pt x="2221734" y="1661870"/>
                </a:lnTo>
                <a:lnTo>
                  <a:pt x="2231310" y="1678910"/>
                </a:lnTo>
                <a:lnTo>
                  <a:pt x="2258434" y="1715297"/>
                </a:lnTo>
                <a:lnTo>
                  <a:pt x="2272381" y="1719982"/>
                </a:lnTo>
                <a:lnTo>
                  <a:pt x="2290699" y="1709120"/>
                </a:lnTo>
                <a:lnTo>
                  <a:pt x="2328106" y="1712175"/>
                </a:lnTo>
                <a:lnTo>
                  <a:pt x="2335433" y="1724598"/>
                </a:lnTo>
                <a:lnTo>
                  <a:pt x="2386081" y="1724598"/>
                </a:lnTo>
                <a:lnTo>
                  <a:pt x="2388266" y="1712175"/>
                </a:lnTo>
                <a:lnTo>
                  <a:pt x="2414682" y="1700566"/>
                </a:lnTo>
                <a:lnTo>
                  <a:pt x="2419053" y="1681965"/>
                </a:lnTo>
                <a:lnTo>
                  <a:pt x="2438142" y="1669609"/>
                </a:lnTo>
                <a:lnTo>
                  <a:pt x="2482169" y="1705250"/>
                </a:lnTo>
                <a:lnTo>
                  <a:pt x="2507814" y="1698258"/>
                </a:lnTo>
                <a:lnTo>
                  <a:pt x="2532753" y="1654878"/>
                </a:lnTo>
                <a:lnTo>
                  <a:pt x="2560647" y="1620799"/>
                </a:lnTo>
                <a:lnTo>
                  <a:pt x="2555420" y="1587912"/>
                </a:lnTo>
                <a:lnTo>
                  <a:pt x="2559876" y="1620797"/>
                </a:lnTo>
                <a:lnTo>
                  <a:pt x="2532752" y="1654876"/>
                </a:lnTo>
                <a:lnTo>
                  <a:pt x="2507814" y="1698256"/>
                </a:lnTo>
                <a:lnTo>
                  <a:pt x="2482169" y="1705248"/>
                </a:lnTo>
                <a:lnTo>
                  <a:pt x="2438142" y="1669607"/>
                </a:lnTo>
                <a:lnTo>
                  <a:pt x="2419053" y="1681963"/>
                </a:lnTo>
                <a:lnTo>
                  <a:pt x="2414682" y="1700564"/>
                </a:lnTo>
                <a:lnTo>
                  <a:pt x="2387495" y="1712172"/>
                </a:lnTo>
                <a:lnTo>
                  <a:pt x="2386081" y="1724596"/>
                </a:lnTo>
                <a:lnTo>
                  <a:pt x="2335433" y="1724596"/>
                </a:lnTo>
                <a:lnTo>
                  <a:pt x="2328106" y="1712172"/>
                </a:lnTo>
                <a:lnTo>
                  <a:pt x="2290699" y="1709118"/>
                </a:lnTo>
                <a:lnTo>
                  <a:pt x="2272381" y="1719979"/>
                </a:lnTo>
                <a:lnTo>
                  <a:pt x="2258434" y="1714548"/>
                </a:lnTo>
                <a:lnTo>
                  <a:pt x="2231311" y="1678908"/>
                </a:lnTo>
                <a:lnTo>
                  <a:pt x="2221734" y="1661868"/>
                </a:lnTo>
                <a:lnTo>
                  <a:pt x="2185098" y="1670354"/>
                </a:lnTo>
                <a:lnTo>
                  <a:pt x="2171151" y="1698256"/>
                </a:lnTo>
                <a:lnTo>
                  <a:pt x="2159389" y="1753244"/>
                </a:lnTo>
                <a:lnTo>
                  <a:pt x="2141778" y="1764853"/>
                </a:lnTo>
                <a:lnTo>
                  <a:pt x="2126417" y="1771845"/>
                </a:lnTo>
                <a:lnTo>
                  <a:pt x="2121982" y="1768722"/>
                </a:lnTo>
                <a:lnTo>
                  <a:pt x="2103664" y="1751683"/>
                </a:lnTo>
                <a:lnTo>
                  <a:pt x="2100708" y="1732335"/>
                </a:lnTo>
                <a:lnTo>
                  <a:pt x="2108035" y="1707556"/>
                </a:lnTo>
                <a:lnTo>
                  <a:pt x="2108035" y="1681963"/>
                </a:lnTo>
                <a:lnTo>
                  <a:pt x="2078019" y="1643267"/>
                </a:lnTo>
                <a:lnTo>
                  <a:pt x="2071399" y="1616927"/>
                </a:lnTo>
                <a:lnTo>
                  <a:pt x="2071399" y="1601381"/>
                </a:lnTo>
                <a:lnTo>
                  <a:pt x="2052310" y="1584342"/>
                </a:lnTo>
                <a:lnTo>
                  <a:pt x="2051603" y="1547954"/>
                </a:lnTo>
                <a:lnTo>
                  <a:pt x="2040548" y="1523922"/>
                </a:lnTo>
                <a:lnTo>
                  <a:pt x="2022230" y="1527792"/>
                </a:lnTo>
                <a:close/>
                <a:moveTo>
                  <a:pt x="1645973" y="1482852"/>
                </a:moveTo>
                <a:lnTo>
                  <a:pt x="1641539" y="1510752"/>
                </a:lnTo>
                <a:lnTo>
                  <a:pt x="1626884" y="1514621"/>
                </a:lnTo>
                <a:lnTo>
                  <a:pt x="1624699" y="1534037"/>
                </a:lnTo>
                <a:lnTo>
                  <a:pt x="1615894" y="1535531"/>
                </a:lnTo>
                <a:lnTo>
                  <a:pt x="1591589" y="1489974"/>
                </a:lnTo>
                <a:lnTo>
                  <a:pt x="1615894" y="1535531"/>
                </a:lnTo>
                <a:lnTo>
                  <a:pt x="1625406" y="1534038"/>
                </a:lnTo>
                <a:lnTo>
                  <a:pt x="1625407" y="1534039"/>
                </a:lnTo>
                <a:lnTo>
                  <a:pt x="1626885" y="1514623"/>
                </a:lnTo>
                <a:lnTo>
                  <a:pt x="1641539" y="1510754"/>
                </a:lnTo>
                <a:lnTo>
                  <a:pt x="1662107" y="1550264"/>
                </a:lnTo>
                <a:lnTo>
                  <a:pt x="1666477" y="1591336"/>
                </a:lnTo>
                <a:lnTo>
                  <a:pt x="1664292" y="1632407"/>
                </a:lnTo>
                <a:lnTo>
                  <a:pt x="1692893" y="1688956"/>
                </a:lnTo>
                <a:lnTo>
                  <a:pt x="1692894" y="1688956"/>
                </a:lnTo>
                <a:lnTo>
                  <a:pt x="1664293" y="1632406"/>
                </a:lnTo>
                <a:lnTo>
                  <a:pt x="1666478" y="1591335"/>
                </a:lnTo>
                <a:lnTo>
                  <a:pt x="1662107" y="1550263"/>
                </a:lnTo>
                <a:lnTo>
                  <a:pt x="1641540" y="1510753"/>
                </a:lnTo>
                <a:lnTo>
                  <a:pt x="1645975" y="1482852"/>
                </a:lnTo>
                <a:close/>
                <a:moveTo>
                  <a:pt x="1461831" y="1478981"/>
                </a:moveTo>
                <a:lnTo>
                  <a:pt x="1447176" y="1487535"/>
                </a:lnTo>
                <a:lnTo>
                  <a:pt x="1417097" y="1485226"/>
                </a:lnTo>
                <a:lnTo>
                  <a:pt x="1387017" y="1511567"/>
                </a:lnTo>
                <a:lnTo>
                  <a:pt x="1361372" y="1513875"/>
                </a:lnTo>
                <a:lnTo>
                  <a:pt x="1299027" y="1481357"/>
                </a:lnTo>
                <a:lnTo>
                  <a:pt x="1274796" y="1496020"/>
                </a:lnTo>
                <a:lnTo>
                  <a:pt x="1248380" y="1495274"/>
                </a:lnTo>
                <a:lnTo>
                  <a:pt x="1248364" y="1495255"/>
                </a:lnTo>
                <a:lnTo>
                  <a:pt x="1248380" y="1495274"/>
                </a:lnTo>
                <a:lnTo>
                  <a:pt x="1274796" y="1496021"/>
                </a:lnTo>
                <a:lnTo>
                  <a:pt x="1299027" y="1481358"/>
                </a:lnTo>
                <a:lnTo>
                  <a:pt x="1361372" y="1513875"/>
                </a:lnTo>
                <a:lnTo>
                  <a:pt x="1387017" y="1511567"/>
                </a:lnTo>
                <a:lnTo>
                  <a:pt x="1417097" y="1485227"/>
                </a:lnTo>
                <a:lnTo>
                  <a:pt x="1447177" y="1487535"/>
                </a:lnTo>
                <a:lnTo>
                  <a:pt x="1461831" y="1478982"/>
                </a:lnTo>
                <a:lnTo>
                  <a:pt x="1462027" y="1479009"/>
                </a:lnTo>
                <a:close/>
                <a:moveTo>
                  <a:pt x="1568203" y="1465811"/>
                </a:moveTo>
                <a:lnTo>
                  <a:pt x="1528611" y="1499890"/>
                </a:lnTo>
                <a:lnTo>
                  <a:pt x="1528528" y="1499854"/>
                </a:lnTo>
                <a:lnTo>
                  <a:pt x="1528611" y="1499891"/>
                </a:lnTo>
                <a:lnTo>
                  <a:pt x="1568203" y="1465811"/>
                </a:lnTo>
                <a:lnTo>
                  <a:pt x="1579965" y="1468188"/>
                </a:lnTo>
                <a:lnTo>
                  <a:pt x="1579965" y="1468187"/>
                </a:lnTo>
                <a:close/>
                <a:moveTo>
                  <a:pt x="2754301" y="1461964"/>
                </a:moveTo>
                <a:lnTo>
                  <a:pt x="2753531" y="1468187"/>
                </a:lnTo>
                <a:lnTo>
                  <a:pt x="2747429" y="1487240"/>
                </a:lnTo>
                <a:lnTo>
                  <a:pt x="2753531" y="1468188"/>
                </a:lnTo>
                <a:close/>
                <a:moveTo>
                  <a:pt x="3005131" y="1456182"/>
                </a:moveTo>
                <a:lnTo>
                  <a:pt x="3026370" y="1475112"/>
                </a:lnTo>
                <a:lnTo>
                  <a:pt x="3049123" y="1510753"/>
                </a:lnTo>
                <a:lnTo>
                  <a:pt x="3026371" y="1475113"/>
                </a:lnTo>
                <a:close/>
                <a:moveTo>
                  <a:pt x="2033221" y="1453456"/>
                </a:moveTo>
                <a:lnTo>
                  <a:pt x="2033220" y="1453457"/>
                </a:lnTo>
                <a:lnTo>
                  <a:pt x="2039840" y="1479797"/>
                </a:lnTo>
                <a:lnTo>
                  <a:pt x="2036427" y="1486215"/>
                </a:lnTo>
                <a:lnTo>
                  <a:pt x="2039841" y="1479796"/>
                </a:lnTo>
                <a:close/>
                <a:moveTo>
                  <a:pt x="2988256" y="1433294"/>
                </a:moveTo>
                <a:lnTo>
                  <a:pt x="3002911" y="1454203"/>
                </a:lnTo>
                <a:lnTo>
                  <a:pt x="3002911" y="1454203"/>
                </a:lnTo>
                <a:lnTo>
                  <a:pt x="2988257" y="1433294"/>
                </a:lnTo>
                <a:close/>
                <a:moveTo>
                  <a:pt x="2038540" y="1420361"/>
                </a:moveTo>
                <a:lnTo>
                  <a:pt x="2038362" y="1420871"/>
                </a:lnTo>
                <a:lnTo>
                  <a:pt x="2049353" y="1434855"/>
                </a:lnTo>
                <a:lnTo>
                  <a:pt x="2049353" y="1434855"/>
                </a:lnTo>
                <a:close/>
                <a:moveTo>
                  <a:pt x="919043" y="1383738"/>
                </a:moveTo>
                <a:lnTo>
                  <a:pt x="914672" y="1413946"/>
                </a:lnTo>
                <a:lnTo>
                  <a:pt x="921999" y="1441848"/>
                </a:lnTo>
                <a:lnTo>
                  <a:pt x="950601" y="1481358"/>
                </a:lnTo>
                <a:lnTo>
                  <a:pt x="952079" y="1511568"/>
                </a:lnTo>
                <a:lnTo>
                  <a:pt x="1010761" y="1525484"/>
                </a:lnTo>
                <a:lnTo>
                  <a:pt x="1009990" y="1568117"/>
                </a:lnTo>
                <a:lnTo>
                  <a:pt x="998999" y="1585904"/>
                </a:lnTo>
                <a:lnTo>
                  <a:pt x="974061" y="1592082"/>
                </a:lnTo>
                <a:lnTo>
                  <a:pt x="963070" y="1619236"/>
                </a:lnTo>
                <a:lnTo>
                  <a:pt x="945459" y="1626229"/>
                </a:lnTo>
                <a:lnTo>
                  <a:pt x="945448" y="1626293"/>
                </a:lnTo>
                <a:lnTo>
                  <a:pt x="945461" y="1626229"/>
                </a:lnTo>
                <a:lnTo>
                  <a:pt x="963072" y="1619236"/>
                </a:lnTo>
                <a:lnTo>
                  <a:pt x="974062" y="1592082"/>
                </a:lnTo>
                <a:lnTo>
                  <a:pt x="999000" y="1585904"/>
                </a:lnTo>
                <a:lnTo>
                  <a:pt x="1009991" y="1568118"/>
                </a:lnTo>
                <a:lnTo>
                  <a:pt x="1027602" y="1549517"/>
                </a:lnTo>
                <a:lnTo>
                  <a:pt x="1045984" y="1549517"/>
                </a:lnTo>
                <a:lnTo>
                  <a:pt x="1084804" y="1585157"/>
                </a:lnTo>
                <a:lnTo>
                  <a:pt x="1083390" y="1605320"/>
                </a:lnTo>
                <a:lnTo>
                  <a:pt x="1094381" y="1642454"/>
                </a:lnTo>
                <a:lnTo>
                  <a:pt x="1094381" y="1642453"/>
                </a:lnTo>
                <a:lnTo>
                  <a:pt x="1083390" y="1605319"/>
                </a:lnTo>
                <a:lnTo>
                  <a:pt x="1084804" y="1585157"/>
                </a:lnTo>
                <a:lnTo>
                  <a:pt x="1087761" y="1530168"/>
                </a:lnTo>
                <a:lnTo>
                  <a:pt x="1102415" y="1504575"/>
                </a:lnTo>
                <a:lnTo>
                  <a:pt x="1109742" y="1469681"/>
                </a:lnTo>
                <a:lnTo>
                  <a:pt x="1122983" y="1456511"/>
                </a:lnTo>
                <a:lnTo>
                  <a:pt x="1177413" y="1448855"/>
                </a:lnTo>
                <a:lnTo>
                  <a:pt x="1177229" y="1448771"/>
                </a:lnTo>
                <a:lnTo>
                  <a:pt x="1122211" y="1456510"/>
                </a:lnTo>
                <a:lnTo>
                  <a:pt x="1109742" y="1469680"/>
                </a:lnTo>
                <a:lnTo>
                  <a:pt x="1102415" y="1504574"/>
                </a:lnTo>
                <a:lnTo>
                  <a:pt x="1087761" y="1530168"/>
                </a:lnTo>
                <a:lnTo>
                  <a:pt x="1084804" y="1585156"/>
                </a:lnTo>
                <a:lnTo>
                  <a:pt x="1045983" y="1549515"/>
                </a:lnTo>
                <a:lnTo>
                  <a:pt x="1027601" y="1549515"/>
                </a:lnTo>
                <a:lnTo>
                  <a:pt x="1009990" y="1568116"/>
                </a:lnTo>
                <a:lnTo>
                  <a:pt x="1010762" y="1525483"/>
                </a:lnTo>
                <a:lnTo>
                  <a:pt x="952080" y="1511567"/>
                </a:lnTo>
                <a:lnTo>
                  <a:pt x="950602" y="1481357"/>
                </a:lnTo>
                <a:lnTo>
                  <a:pt x="922000" y="1441847"/>
                </a:lnTo>
                <a:lnTo>
                  <a:pt x="914673" y="1413945"/>
                </a:lnTo>
                <a:lnTo>
                  <a:pt x="919043" y="1383738"/>
                </a:lnTo>
                <a:close/>
                <a:moveTo>
                  <a:pt x="2833487" y="1382175"/>
                </a:moveTo>
                <a:lnTo>
                  <a:pt x="2833487" y="1382176"/>
                </a:lnTo>
                <a:lnTo>
                  <a:pt x="2865752" y="1410076"/>
                </a:lnTo>
                <a:lnTo>
                  <a:pt x="2865752" y="1410076"/>
                </a:lnTo>
                <a:close/>
                <a:moveTo>
                  <a:pt x="873604" y="1372061"/>
                </a:moveTo>
                <a:lnTo>
                  <a:pt x="873603" y="1372062"/>
                </a:lnTo>
                <a:lnTo>
                  <a:pt x="886071" y="1383736"/>
                </a:lnTo>
                <a:lnTo>
                  <a:pt x="886072" y="1383736"/>
                </a:lnTo>
                <a:close/>
                <a:moveTo>
                  <a:pt x="2059556" y="1366391"/>
                </a:moveTo>
                <a:lnTo>
                  <a:pt x="2051602" y="1382922"/>
                </a:lnTo>
                <a:lnTo>
                  <a:pt x="2051591" y="1382956"/>
                </a:lnTo>
                <a:lnTo>
                  <a:pt x="2051603" y="1382921"/>
                </a:lnTo>
                <a:close/>
                <a:moveTo>
                  <a:pt x="629300" y="1305463"/>
                </a:moveTo>
                <a:lnTo>
                  <a:pt x="617602" y="1348096"/>
                </a:lnTo>
                <a:lnTo>
                  <a:pt x="412956" y="1348842"/>
                </a:lnTo>
                <a:lnTo>
                  <a:pt x="404858" y="1362012"/>
                </a:lnTo>
                <a:lnTo>
                  <a:pt x="385062" y="1358143"/>
                </a:lnTo>
                <a:lnTo>
                  <a:pt x="356126" y="1371145"/>
                </a:lnTo>
                <a:lnTo>
                  <a:pt x="356461" y="1371314"/>
                </a:lnTo>
                <a:lnTo>
                  <a:pt x="385834" y="1358891"/>
                </a:lnTo>
                <a:lnTo>
                  <a:pt x="404859" y="1362761"/>
                </a:lnTo>
                <a:lnTo>
                  <a:pt x="412957" y="1348844"/>
                </a:lnTo>
                <a:lnTo>
                  <a:pt x="617603" y="1348097"/>
                </a:lnTo>
                <a:lnTo>
                  <a:pt x="629301" y="1305464"/>
                </a:lnTo>
                <a:close/>
                <a:moveTo>
                  <a:pt x="1116362" y="1123391"/>
                </a:moveTo>
                <a:lnTo>
                  <a:pt x="1116362" y="1123391"/>
                </a:lnTo>
                <a:lnTo>
                  <a:pt x="1060637" y="1128748"/>
                </a:lnTo>
                <a:lnTo>
                  <a:pt x="1060640" y="1128823"/>
                </a:lnTo>
                <a:lnTo>
                  <a:pt x="1116362" y="1123392"/>
                </a:lnTo>
                <a:close/>
                <a:moveTo>
                  <a:pt x="2107326" y="1070712"/>
                </a:moveTo>
                <a:lnTo>
                  <a:pt x="2107326" y="1097051"/>
                </a:lnTo>
                <a:lnTo>
                  <a:pt x="2107327" y="1097051"/>
                </a:lnTo>
                <a:lnTo>
                  <a:pt x="2117611" y="1341103"/>
                </a:lnTo>
                <a:lnTo>
                  <a:pt x="2117611" y="1341103"/>
                </a:lnTo>
                <a:lnTo>
                  <a:pt x="2107328" y="1097050"/>
                </a:lnTo>
                <a:lnTo>
                  <a:pt x="2107328" y="1070712"/>
                </a:lnTo>
                <a:close/>
                <a:moveTo>
                  <a:pt x="1004158" y="1062234"/>
                </a:moveTo>
                <a:lnTo>
                  <a:pt x="1035702" y="1080012"/>
                </a:lnTo>
                <a:lnTo>
                  <a:pt x="1059146" y="1090053"/>
                </a:lnTo>
                <a:lnTo>
                  <a:pt x="1035699" y="1079265"/>
                </a:lnTo>
                <a:close/>
                <a:moveTo>
                  <a:pt x="1703884" y="1047492"/>
                </a:moveTo>
                <a:lnTo>
                  <a:pt x="1693664" y="1073832"/>
                </a:lnTo>
                <a:lnTo>
                  <a:pt x="1677467" y="1198540"/>
                </a:lnTo>
                <a:lnTo>
                  <a:pt x="1675282" y="1279122"/>
                </a:lnTo>
                <a:lnTo>
                  <a:pt x="1612230" y="1337233"/>
                </a:lnTo>
                <a:lnTo>
                  <a:pt x="1590956" y="1418562"/>
                </a:lnTo>
                <a:lnTo>
                  <a:pt x="1612937" y="1441032"/>
                </a:lnTo>
                <a:lnTo>
                  <a:pt x="1612937" y="1480542"/>
                </a:lnTo>
                <a:lnTo>
                  <a:pt x="1612939" y="1480543"/>
                </a:lnTo>
                <a:lnTo>
                  <a:pt x="1612939" y="1441033"/>
                </a:lnTo>
                <a:lnTo>
                  <a:pt x="1590957" y="1418563"/>
                </a:lnTo>
                <a:lnTo>
                  <a:pt x="1612232" y="1337234"/>
                </a:lnTo>
                <a:lnTo>
                  <a:pt x="1675283" y="1279123"/>
                </a:lnTo>
                <a:lnTo>
                  <a:pt x="1677469" y="1198542"/>
                </a:lnTo>
                <a:lnTo>
                  <a:pt x="1693666" y="1073834"/>
                </a:lnTo>
                <a:lnTo>
                  <a:pt x="1703885" y="1047493"/>
                </a:lnTo>
                <a:close/>
                <a:moveTo>
                  <a:pt x="1680123" y="1005518"/>
                </a:moveTo>
                <a:lnTo>
                  <a:pt x="1681195" y="1006421"/>
                </a:lnTo>
                <a:lnTo>
                  <a:pt x="1682609" y="1026583"/>
                </a:lnTo>
                <a:lnTo>
                  <a:pt x="1682611" y="1026584"/>
                </a:lnTo>
                <a:lnTo>
                  <a:pt x="1681197" y="1006422"/>
                </a:lnTo>
                <a:close/>
                <a:moveTo>
                  <a:pt x="898269" y="959380"/>
                </a:moveTo>
                <a:lnTo>
                  <a:pt x="992381" y="1033510"/>
                </a:lnTo>
                <a:lnTo>
                  <a:pt x="1004061" y="1062024"/>
                </a:lnTo>
                <a:lnTo>
                  <a:pt x="992379" y="1032762"/>
                </a:lnTo>
                <a:close/>
                <a:moveTo>
                  <a:pt x="1697327" y="860738"/>
                </a:moveTo>
                <a:lnTo>
                  <a:pt x="1648159" y="894884"/>
                </a:lnTo>
                <a:lnTo>
                  <a:pt x="1662813" y="990942"/>
                </a:lnTo>
                <a:lnTo>
                  <a:pt x="1662814" y="990943"/>
                </a:lnTo>
                <a:lnTo>
                  <a:pt x="1648160" y="894884"/>
                </a:lnTo>
                <a:lnTo>
                  <a:pt x="1697328" y="860738"/>
                </a:lnTo>
                <a:close/>
                <a:moveTo>
                  <a:pt x="1502662" y="857033"/>
                </a:moveTo>
                <a:lnTo>
                  <a:pt x="1332770" y="974651"/>
                </a:lnTo>
                <a:lnTo>
                  <a:pt x="1187677" y="1096166"/>
                </a:lnTo>
                <a:lnTo>
                  <a:pt x="1332770" y="975396"/>
                </a:lnTo>
                <a:close/>
                <a:moveTo>
                  <a:pt x="652832" y="764684"/>
                </a:moveTo>
                <a:lnTo>
                  <a:pt x="575761" y="765491"/>
                </a:lnTo>
                <a:lnTo>
                  <a:pt x="597806" y="1031200"/>
                </a:lnTo>
                <a:lnTo>
                  <a:pt x="619787" y="1297724"/>
                </a:lnTo>
                <a:lnTo>
                  <a:pt x="629294" y="1305458"/>
                </a:lnTo>
                <a:lnTo>
                  <a:pt x="620496" y="1297725"/>
                </a:lnTo>
                <a:lnTo>
                  <a:pt x="598515" y="1031202"/>
                </a:lnTo>
                <a:lnTo>
                  <a:pt x="576533" y="766239"/>
                </a:lnTo>
                <a:lnTo>
                  <a:pt x="652842" y="764692"/>
                </a:lnTo>
                <a:close/>
                <a:moveTo>
                  <a:pt x="1396593" y="740714"/>
                </a:moveTo>
                <a:lnTo>
                  <a:pt x="1398778" y="767053"/>
                </a:lnTo>
                <a:lnTo>
                  <a:pt x="1398778" y="767054"/>
                </a:lnTo>
                <a:lnTo>
                  <a:pt x="1396593" y="740714"/>
                </a:lnTo>
                <a:close/>
                <a:moveTo>
                  <a:pt x="1381884" y="644043"/>
                </a:moveTo>
                <a:lnTo>
                  <a:pt x="1384831" y="670179"/>
                </a:lnTo>
                <a:lnTo>
                  <a:pt x="1365742" y="694957"/>
                </a:lnTo>
                <a:lnTo>
                  <a:pt x="1365742" y="694958"/>
                </a:lnTo>
                <a:lnTo>
                  <a:pt x="1384831" y="670180"/>
                </a:lnTo>
                <a:close/>
                <a:moveTo>
                  <a:pt x="467255" y="614418"/>
                </a:moveTo>
                <a:lnTo>
                  <a:pt x="467204" y="615190"/>
                </a:lnTo>
                <a:lnTo>
                  <a:pt x="467204" y="615191"/>
                </a:lnTo>
                <a:lnTo>
                  <a:pt x="576580" y="702941"/>
                </a:lnTo>
                <a:close/>
                <a:moveTo>
                  <a:pt x="1383054" y="581480"/>
                </a:moveTo>
                <a:lnTo>
                  <a:pt x="1385538" y="597336"/>
                </a:lnTo>
                <a:lnTo>
                  <a:pt x="1380460" y="631415"/>
                </a:lnTo>
                <a:lnTo>
                  <a:pt x="1380460" y="631416"/>
                </a:lnTo>
                <a:lnTo>
                  <a:pt x="1385538" y="597337"/>
                </a:lnTo>
                <a:close/>
                <a:moveTo>
                  <a:pt x="1383634" y="483783"/>
                </a:moveTo>
                <a:lnTo>
                  <a:pt x="1385538" y="489668"/>
                </a:lnTo>
                <a:lnTo>
                  <a:pt x="1389201" y="519131"/>
                </a:lnTo>
                <a:lnTo>
                  <a:pt x="1381167" y="569435"/>
                </a:lnTo>
                <a:lnTo>
                  <a:pt x="1381167" y="569435"/>
                </a:lnTo>
                <a:lnTo>
                  <a:pt x="1389202" y="519131"/>
                </a:lnTo>
                <a:lnTo>
                  <a:pt x="1385538" y="489668"/>
                </a:lnTo>
                <a:lnTo>
                  <a:pt x="1385538" y="489668"/>
                </a:lnTo>
                <a:lnTo>
                  <a:pt x="1385538" y="489668"/>
                </a:lnTo>
                <a:close/>
                <a:moveTo>
                  <a:pt x="718320" y="384859"/>
                </a:moveTo>
                <a:lnTo>
                  <a:pt x="717354" y="399784"/>
                </a:lnTo>
                <a:lnTo>
                  <a:pt x="659380" y="423816"/>
                </a:lnTo>
                <a:lnTo>
                  <a:pt x="640355" y="454773"/>
                </a:lnTo>
                <a:lnTo>
                  <a:pt x="599992" y="471065"/>
                </a:lnTo>
                <a:lnTo>
                  <a:pt x="550116" y="481113"/>
                </a:lnTo>
                <a:lnTo>
                  <a:pt x="468682" y="526868"/>
                </a:lnTo>
                <a:lnTo>
                  <a:pt x="467974" y="598896"/>
                </a:lnTo>
                <a:lnTo>
                  <a:pt x="460647" y="598896"/>
                </a:lnTo>
                <a:lnTo>
                  <a:pt x="460663" y="599644"/>
                </a:lnTo>
                <a:lnTo>
                  <a:pt x="467975" y="599644"/>
                </a:lnTo>
                <a:lnTo>
                  <a:pt x="467975" y="598898"/>
                </a:lnTo>
                <a:lnTo>
                  <a:pt x="468682" y="526870"/>
                </a:lnTo>
                <a:lnTo>
                  <a:pt x="550116" y="481114"/>
                </a:lnTo>
                <a:lnTo>
                  <a:pt x="599992" y="471067"/>
                </a:lnTo>
                <a:lnTo>
                  <a:pt x="640355" y="454774"/>
                </a:lnTo>
                <a:lnTo>
                  <a:pt x="659380" y="423817"/>
                </a:lnTo>
                <a:lnTo>
                  <a:pt x="717354" y="399785"/>
                </a:lnTo>
                <a:close/>
                <a:moveTo>
                  <a:pt x="1400726" y="362676"/>
                </a:moveTo>
                <a:lnTo>
                  <a:pt x="1389202" y="371138"/>
                </a:lnTo>
                <a:lnTo>
                  <a:pt x="1389202" y="371138"/>
                </a:lnTo>
                <a:close/>
                <a:moveTo>
                  <a:pt x="1344468" y="326197"/>
                </a:moveTo>
                <a:lnTo>
                  <a:pt x="1367991" y="435426"/>
                </a:lnTo>
                <a:lnTo>
                  <a:pt x="1367992" y="435427"/>
                </a:lnTo>
                <a:close/>
                <a:moveTo>
                  <a:pt x="845000" y="292117"/>
                </a:moveTo>
                <a:lnTo>
                  <a:pt x="835424" y="316148"/>
                </a:lnTo>
                <a:lnTo>
                  <a:pt x="771601" y="326195"/>
                </a:lnTo>
                <a:lnTo>
                  <a:pt x="748141" y="349412"/>
                </a:lnTo>
                <a:lnTo>
                  <a:pt x="720311" y="354096"/>
                </a:lnTo>
                <a:lnTo>
                  <a:pt x="720311" y="354098"/>
                </a:lnTo>
                <a:lnTo>
                  <a:pt x="748141" y="349413"/>
                </a:lnTo>
                <a:lnTo>
                  <a:pt x="771601" y="326196"/>
                </a:lnTo>
                <a:lnTo>
                  <a:pt x="835424" y="316149"/>
                </a:lnTo>
                <a:lnTo>
                  <a:pt x="845001" y="292117"/>
                </a:lnTo>
                <a:close/>
                <a:moveTo>
                  <a:pt x="1312973" y="286687"/>
                </a:moveTo>
                <a:lnTo>
                  <a:pt x="1312973" y="300603"/>
                </a:lnTo>
                <a:lnTo>
                  <a:pt x="1312974" y="300603"/>
                </a:lnTo>
                <a:lnTo>
                  <a:pt x="1312974" y="286687"/>
                </a:lnTo>
                <a:close/>
                <a:moveTo>
                  <a:pt x="1274470" y="193822"/>
                </a:moveTo>
                <a:lnTo>
                  <a:pt x="1266761" y="202982"/>
                </a:lnTo>
                <a:lnTo>
                  <a:pt x="1271903" y="249485"/>
                </a:lnTo>
                <a:lnTo>
                  <a:pt x="1272426" y="249958"/>
                </a:lnTo>
                <a:lnTo>
                  <a:pt x="1271903" y="249485"/>
                </a:lnTo>
                <a:lnTo>
                  <a:pt x="1266761" y="202982"/>
                </a:lnTo>
                <a:close/>
                <a:moveTo>
                  <a:pt x="1296841" y="56619"/>
                </a:moveTo>
                <a:lnTo>
                  <a:pt x="1296841" y="56621"/>
                </a:lnTo>
                <a:lnTo>
                  <a:pt x="1305582" y="117039"/>
                </a:lnTo>
                <a:lnTo>
                  <a:pt x="1305582" y="117038"/>
                </a:lnTo>
                <a:close/>
                <a:moveTo>
                  <a:pt x="1356937" y="0"/>
                </a:moveTo>
                <a:lnTo>
                  <a:pt x="1391451" y="6246"/>
                </a:lnTo>
                <a:lnTo>
                  <a:pt x="1390680" y="38764"/>
                </a:lnTo>
                <a:lnTo>
                  <a:pt x="1431044" y="15547"/>
                </a:lnTo>
                <a:lnTo>
                  <a:pt x="1434707" y="27902"/>
                </a:lnTo>
                <a:lnTo>
                  <a:pt x="1411248" y="58927"/>
                </a:lnTo>
                <a:lnTo>
                  <a:pt x="1412726" y="87575"/>
                </a:lnTo>
                <a:lnTo>
                  <a:pt x="1429565" y="103053"/>
                </a:lnTo>
                <a:lnTo>
                  <a:pt x="1425195" y="158109"/>
                </a:lnTo>
                <a:lnTo>
                  <a:pt x="1394344" y="188319"/>
                </a:lnTo>
                <a:lnTo>
                  <a:pt x="1403920" y="222398"/>
                </a:lnTo>
                <a:lnTo>
                  <a:pt x="1429565" y="223959"/>
                </a:lnTo>
                <a:lnTo>
                  <a:pt x="1443513" y="252608"/>
                </a:lnTo>
                <a:lnTo>
                  <a:pt x="1461831" y="262655"/>
                </a:lnTo>
                <a:lnTo>
                  <a:pt x="1461831" y="262658"/>
                </a:lnTo>
                <a:lnTo>
                  <a:pt x="1520512" y="283566"/>
                </a:lnTo>
                <a:lnTo>
                  <a:pt x="1540308" y="277387"/>
                </a:lnTo>
                <a:lnTo>
                  <a:pt x="1582150" y="288251"/>
                </a:lnTo>
                <a:lnTo>
                  <a:pt x="1648158" y="315335"/>
                </a:lnTo>
                <a:lnTo>
                  <a:pt x="1673803" y="371138"/>
                </a:lnTo>
                <a:lnTo>
                  <a:pt x="1718602" y="382000"/>
                </a:lnTo>
                <a:lnTo>
                  <a:pt x="1788981" y="408340"/>
                </a:lnTo>
                <a:lnTo>
                  <a:pt x="1843292" y="438550"/>
                </a:lnTo>
                <a:lnTo>
                  <a:pt x="1865980" y="423071"/>
                </a:lnTo>
                <a:lnTo>
                  <a:pt x="1888026" y="393609"/>
                </a:lnTo>
                <a:lnTo>
                  <a:pt x="1874786" y="347106"/>
                </a:lnTo>
                <a:lnTo>
                  <a:pt x="1888026" y="317643"/>
                </a:lnTo>
                <a:lnTo>
                  <a:pt x="1922477" y="288251"/>
                </a:lnTo>
                <a:lnTo>
                  <a:pt x="1955513" y="280510"/>
                </a:lnTo>
                <a:lnTo>
                  <a:pt x="2022229" y="292865"/>
                </a:lnTo>
                <a:lnTo>
                  <a:pt x="2040547" y="320019"/>
                </a:lnTo>
                <a:lnTo>
                  <a:pt x="2058929" y="320019"/>
                </a:lnTo>
                <a:lnTo>
                  <a:pt x="2075061" y="330813"/>
                </a:lnTo>
                <a:lnTo>
                  <a:pt x="2124937" y="338620"/>
                </a:lnTo>
                <a:lnTo>
                  <a:pt x="2138885" y="359529"/>
                </a:lnTo>
                <a:lnTo>
                  <a:pt x="2121981" y="388178"/>
                </a:lnTo>
                <a:lnTo>
                  <a:pt x="2132264" y="414518"/>
                </a:lnTo>
                <a:lnTo>
                  <a:pt x="2121274" y="452466"/>
                </a:lnTo>
                <a:lnTo>
                  <a:pt x="2139592" y="501277"/>
                </a:lnTo>
                <a:lnTo>
                  <a:pt x="2151354" y="721298"/>
                </a:lnTo>
                <a:lnTo>
                  <a:pt x="2160866" y="948312"/>
                </a:lnTo>
                <a:lnTo>
                  <a:pt x="2165301" y="1070710"/>
                </a:lnTo>
                <a:lnTo>
                  <a:pt x="2165302" y="1070710"/>
                </a:lnTo>
                <a:lnTo>
                  <a:pt x="2160867" y="948313"/>
                </a:lnTo>
                <a:lnTo>
                  <a:pt x="2160866" y="948313"/>
                </a:lnTo>
                <a:lnTo>
                  <a:pt x="2151354" y="721299"/>
                </a:lnTo>
                <a:lnTo>
                  <a:pt x="2139592" y="501277"/>
                </a:lnTo>
                <a:lnTo>
                  <a:pt x="2121274" y="452466"/>
                </a:lnTo>
                <a:lnTo>
                  <a:pt x="2132265" y="414517"/>
                </a:lnTo>
                <a:lnTo>
                  <a:pt x="2121981" y="388177"/>
                </a:lnTo>
                <a:lnTo>
                  <a:pt x="2138885" y="359529"/>
                </a:lnTo>
                <a:lnTo>
                  <a:pt x="2203415" y="357153"/>
                </a:lnTo>
                <a:lnTo>
                  <a:pt x="2252584" y="373446"/>
                </a:lnTo>
                <a:lnTo>
                  <a:pt x="2302460" y="392047"/>
                </a:lnTo>
                <a:lnTo>
                  <a:pt x="2326627" y="402094"/>
                </a:lnTo>
                <a:lnTo>
                  <a:pt x="2361849" y="382746"/>
                </a:lnTo>
                <a:lnTo>
                  <a:pt x="2381645" y="364960"/>
                </a:lnTo>
                <a:lnTo>
                  <a:pt x="2424194" y="359529"/>
                </a:lnTo>
                <a:lnTo>
                  <a:pt x="2460123" y="367268"/>
                </a:lnTo>
                <a:lnTo>
                  <a:pt x="2475548" y="398225"/>
                </a:lnTo>
                <a:lnTo>
                  <a:pt x="2485832" y="377315"/>
                </a:lnTo>
                <a:lnTo>
                  <a:pt x="2526131" y="392047"/>
                </a:lnTo>
                <a:lnTo>
                  <a:pt x="2565016" y="395916"/>
                </a:lnTo>
                <a:lnTo>
                  <a:pt x="2587769" y="380438"/>
                </a:lnTo>
                <a:lnTo>
                  <a:pt x="2623698" y="469506"/>
                </a:lnTo>
                <a:lnTo>
                  <a:pt x="2630318" y="485799"/>
                </a:lnTo>
                <a:lnTo>
                  <a:pt x="2617849" y="509831"/>
                </a:lnTo>
                <a:lnTo>
                  <a:pt x="2612000" y="556265"/>
                </a:lnTo>
                <a:lnTo>
                  <a:pt x="2600945" y="588851"/>
                </a:lnTo>
                <a:lnTo>
                  <a:pt x="2589954" y="599645"/>
                </a:lnTo>
                <a:lnTo>
                  <a:pt x="2571637" y="580297"/>
                </a:lnTo>
                <a:lnTo>
                  <a:pt x="2546699" y="551649"/>
                </a:lnTo>
                <a:lnTo>
                  <a:pt x="2504150" y="464075"/>
                </a:lnTo>
                <a:lnTo>
                  <a:pt x="2499779" y="469506"/>
                </a:lnTo>
                <a:lnTo>
                  <a:pt x="2525424" y="534609"/>
                </a:lnTo>
                <a:lnTo>
                  <a:pt x="2561353" y="596590"/>
                </a:lnTo>
                <a:lnTo>
                  <a:pt x="2605380" y="691904"/>
                </a:lnTo>
                <a:lnTo>
                  <a:pt x="2626654" y="725983"/>
                </a:lnTo>
                <a:lnTo>
                  <a:pt x="2644972" y="760809"/>
                </a:lnTo>
                <a:lnTo>
                  <a:pt x="2693370" y="829035"/>
                </a:lnTo>
                <a:lnTo>
                  <a:pt x="2683858" y="839829"/>
                </a:lnTo>
                <a:lnTo>
                  <a:pt x="2687521" y="880154"/>
                </a:lnTo>
                <a:lnTo>
                  <a:pt x="2749866" y="935143"/>
                </a:lnTo>
                <a:lnTo>
                  <a:pt x="2759377" y="948310"/>
                </a:lnTo>
                <a:lnTo>
                  <a:pt x="2759380" y="948310"/>
                </a:lnTo>
                <a:lnTo>
                  <a:pt x="2778469" y="1007982"/>
                </a:lnTo>
                <a:lnTo>
                  <a:pt x="2768185" y="1019591"/>
                </a:lnTo>
                <a:lnTo>
                  <a:pt x="2778469" y="1082318"/>
                </a:lnTo>
                <a:lnTo>
                  <a:pt x="2801222" y="1155908"/>
                </a:lnTo>
                <a:lnTo>
                  <a:pt x="2821725" y="1171454"/>
                </a:lnTo>
                <a:lnTo>
                  <a:pt x="2849620" y="1194671"/>
                </a:lnTo>
                <a:lnTo>
                  <a:pt x="2826160" y="1229565"/>
                </a:lnTo>
                <a:lnTo>
                  <a:pt x="2789460" y="1239612"/>
                </a:lnTo>
                <a:lnTo>
                  <a:pt x="2774805" y="1258960"/>
                </a:lnTo>
                <a:lnTo>
                  <a:pt x="2771142" y="1299285"/>
                </a:lnTo>
                <a:lnTo>
                  <a:pt x="2753531" y="1390660"/>
                </a:lnTo>
                <a:lnTo>
                  <a:pt x="2760151" y="1414692"/>
                </a:lnTo>
                <a:lnTo>
                  <a:pt x="2760151" y="1414693"/>
                </a:lnTo>
                <a:lnTo>
                  <a:pt x="2760152" y="1414693"/>
                </a:lnTo>
                <a:lnTo>
                  <a:pt x="2753532" y="1390661"/>
                </a:lnTo>
                <a:lnTo>
                  <a:pt x="2771143" y="1299286"/>
                </a:lnTo>
                <a:lnTo>
                  <a:pt x="2774806" y="1258961"/>
                </a:lnTo>
                <a:lnTo>
                  <a:pt x="2789460" y="1239613"/>
                </a:lnTo>
                <a:lnTo>
                  <a:pt x="2826160" y="1229566"/>
                </a:lnTo>
                <a:lnTo>
                  <a:pt x="2849620" y="1194672"/>
                </a:lnTo>
                <a:lnTo>
                  <a:pt x="2884135" y="1265953"/>
                </a:lnTo>
                <a:lnTo>
                  <a:pt x="2900267" y="1322503"/>
                </a:lnTo>
                <a:lnTo>
                  <a:pt x="2929576" y="1352713"/>
                </a:lnTo>
                <a:lnTo>
                  <a:pt x="3002204" y="1410824"/>
                </a:lnTo>
                <a:lnTo>
                  <a:pt x="3031513" y="1445718"/>
                </a:lnTo>
                <a:lnTo>
                  <a:pt x="3060886" y="1481358"/>
                </a:lnTo>
                <a:lnTo>
                  <a:pt x="3078497" y="1503014"/>
                </a:lnTo>
                <a:lnTo>
                  <a:pt x="3104141" y="1521615"/>
                </a:lnTo>
                <a:lnTo>
                  <a:pt x="3096480" y="1528891"/>
                </a:lnTo>
                <a:lnTo>
                  <a:pt x="3104141" y="1521616"/>
                </a:lnTo>
                <a:lnTo>
                  <a:pt x="3116609" y="1539402"/>
                </a:lnTo>
                <a:lnTo>
                  <a:pt x="3115902" y="1565742"/>
                </a:lnTo>
                <a:lnTo>
                  <a:pt x="3087301" y="1580474"/>
                </a:lnTo>
                <a:lnTo>
                  <a:pt x="3110761" y="1596766"/>
                </a:lnTo>
                <a:lnTo>
                  <a:pt x="3091929" y="1629650"/>
                </a:lnTo>
                <a:lnTo>
                  <a:pt x="3092443" y="1630098"/>
                </a:lnTo>
                <a:lnTo>
                  <a:pt x="3082160" y="1651754"/>
                </a:lnTo>
                <a:lnTo>
                  <a:pt x="3101956" y="1685833"/>
                </a:lnTo>
                <a:lnTo>
                  <a:pt x="3121752" y="1716043"/>
                </a:lnTo>
                <a:lnTo>
                  <a:pt x="3141548" y="1737020"/>
                </a:lnTo>
                <a:lnTo>
                  <a:pt x="3141549" y="1737020"/>
                </a:lnTo>
                <a:lnTo>
                  <a:pt x="3121753" y="1716043"/>
                </a:lnTo>
                <a:lnTo>
                  <a:pt x="3101957" y="1685834"/>
                </a:lnTo>
                <a:lnTo>
                  <a:pt x="3082161" y="1651754"/>
                </a:lnTo>
                <a:lnTo>
                  <a:pt x="3092444" y="1630098"/>
                </a:lnTo>
                <a:lnTo>
                  <a:pt x="3110762" y="1596766"/>
                </a:lnTo>
                <a:lnTo>
                  <a:pt x="3126895" y="1608375"/>
                </a:lnTo>
                <a:lnTo>
                  <a:pt x="3137886" y="1633968"/>
                </a:lnTo>
                <a:lnTo>
                  <a:pt x="3162117" y="1659493"/>
                </a:lnTo>
                <a:lnTo>
                  <a:pt x="3187055" y="1659493"/>
                </a:lnTo>
                <a:lnTo>
                  <a:pt x="3234745" y="1644015"/>
                </a:lnTo>
                <a:lnTo>
                  <a:pt x="3291177" y="1636276"/>
                </a:lnTo>
                <a:lnTo>
                  <a:pt x="3335205" y="1618490"/>
                </a:lnTo>
                <a:lnTo>
                  <a:pt x="3360850" y="1613059"/>
                </a:lnTo>
                <a:lnTo>
                  <a:pt x="3377754" y="1602944"/>
                </a:lnTo>
                <a:lnTo>
                  <a:pt x="3407062" y="1600636"/>
                </a:lnTo>
                <a:lnTo>
                  <a:pt x="3423966" y="1599074"/>
                </a:lnTo>
                <a:lnTo>
                  <a:pt x="3446719" y="1589774"/>
                </a:lnTo>
                <a:lnTo>
                  <a:pt x="3473135" y="1584343"/>
                </a:lnTo>
                <a:lnTo>
                  <a:pt x="3497302" y="1562687"/>
                </a:lnTo>
                <a:lnTo>
                  <a:pt x="3516391" y="1562687"/>
                </a:lnTo>
                <a:lnTo>
                  <a:pt x="3518576" y="1579726"/>
                </a:lnTo>
                <a:lnTo>
                  <a:pt x="3514913" y="1615367"/>
                </a:lnTo>
                <a:lnTo>
                  <a:pt x="3516391" y="1647885"/>
                </a:lnTo>
                <a:lnTo>
                  <a:pt x="3506107" y="1670355"/>
                </a:lnTo>
                <a:lnTo>
                  <a:pt x="3494345" y="1736206"/>
                </a:lnTo>
                <a:lnTo>
                  <a:pt x="3471657" y="1805179"/>
                </a:lnTo>
                <a:lnTo>
                  <a:pt x="3442284" y="1884199"/>
                </a:lnTo>
                <a:lnTo>
                  <a:pt x="3399735" y="1974828"/>
                </a:lnTo>
                <a:lnTo>
                  <a:pt x="3357186" y="2042987"/>
                </a:lnTo>
                <a:lnTo>
                  <a:pt x="3298505" y="2127438"/>
                </a:lnTo>
                <a:lnTo>
                  <a:pt x="3247215" y="2177063"/>
                </a:lnTo>
                <a:lnTo>
                  <a:pt x="3170922" y="2239044"/>
                </a:lnTo>
                <a:lnTo>
                  <a:pt x="3122460" y="2285479"/>
                </a:lnTo>
                <a:lnTo>
                  <a:pt x="3066735" y="2359883"/>
                </a:lnTo>
                <a:lnTo>
                  <a:pt x="3054266" y="2393215"/>
                </a:lnTo>
                <a:lnTo>
                  <a:pt x="3042568" y="2407132"/>
                </a:lnTo>
                <a:lnTo>
                  <a:pt x="3042567" y="2407130"/>
                </a:lnTo>
                <a:lnTo>
                  <a:pt x="3005868" y="2431909"/>
                </a:lnTo>
                <a:lnTo>
                  <a:pt x="2993399" y="2457502"/>
                </a:lnTo>
                <a:lnTo>
                  <a:pt x="2973602" y="2461372"/>
                </a:lnTo>
                <a:lnTo>
                  <a:pt x="2965504" y="2505498"/>
                </a:lnTo>
                <a:lnTo>
                  <a:pt x="2949371" y="2530345"/>
                </a:lnTo>
                <a:lnTo>
                  <a:pt x="2938381" y="2571349"/>
                </a:lnTo>
                <a:lnTo>
                  <a:pt x="2917813" y="2591511"/>
                </a:lnTo>
                <a:lnTo>
                  <a:pt x="2844477" y="2530345"/>
                </a:lnTo>
                <a:lnTo>
                  <a:pt x="2840814" y="2494704"/>
                </a:lnTo>
                <a:lnTo>
                  <a:pt x="2655964" y="2368367"/>
                </a:lnTo>
                <a:lnTo>
                  <a:pt x="2659627" y="2323494"/>
                </a:lnTo>
                <a:lnTo>
                  <a:pt x="2646451" y="2300209"/>
                </a:lnTo>
                <a:lnTo>
                  <a:pt x="2646451" y="2297154"/>
                </a:lnTo>
                <a:lnTo>
                  <a:pt x="2661105" y="2271561"/>
                </a:lnTo>
                <a:lnTo>
                  <a:pt x="2686044" y="2231304"/>
                </a:lnTo>
                <a:lnTo>
                  <a:pt x="2705133" y="2185548"/>
                </a:lnTo>
                <a:lnTo>
                  <a:pt x="2681673" y="2115082"/>
                </a:lnTo>
                <a:lnTo>
                  <a:pt x="2675053" y="2084058"/>
                </a:lnTo>
                <a:lnTo>
                  <a:pt x="2650116" y="2041494"/>
                </a:lnTo>
                <a:lnTo>
                  <a:pt x="2650114" y="2041495"/>
                </a:lnTo>
                <a:lnTo>
                  <a:pt x="2675051" y="2084058"/>
                </a:lnTo>
                <a:lnTo>
                  <a:pt x="2681671" y="2115082"/>
                </a:lnTo>
                <a:lnTo>
                  <a:pt x="2705131" y="2185548"/>
                </a:lnTo>
                <a:lnTo>
                  <a:pt x="2686042" y="2231304"/>
                </a:lnTo>
                <a:lnTo>
                  <a:pt x="2661104" y="2271560"/>
                </a:lnTo>
                <a:lnTo>
                  <a:pt x="2646450" y="2297154"/>
                </a:lnTo>
                <a:lnTo>
                  <a:pt x="2646450" y="2300209"/>
                </a:lnTo>
                <a:lnTo>
                  <a:pt x="2643493" y="2294778"/>
                </a:lnTo>
                <a:lnTo>
                  <a:pt x="2617077" y="2283169"/>
                </a:lnTo>
                <a:lnTo>
                  <a:pt x="2595095" y="2297900"/>
                </a:lnTo>
                <a:lnTo>
                  <a:pt x="2562830" y="2306454"/>
                </a:lnTo>
                <a:lnTo>
                  <a:pt x="2539371" y="2342841"/>
                </a:lnTo>
                <a:lnTo>
                  <a:pt x="2542263" y="2366873"/>
                </a:lnTo>
                <a:lnTo>
                  <a:pt x="2485060" y="2366059"/>
                </a:lnTo>
                <a:lnTo>
                  <a:pt x="2466742" y="2373798"/>
                </a:lnTo>
                <a:lnTo>
                  <a:pt x="2436662" y="2391652"/>
                </a:lnTo>
                <a:lnTo>
                  <a:pt x="2423487" y="2386221"/>
                </a:lnTo>
                <a:lnTo>
                  <a:pt x="2408769" y="2403260"/>
                </a:lnTo>
                <a:lnTo>
                  <a:pt x="2408769" y="2403261"/>
                </a:lnTo>
                <a:lnTo>
                  <a:pt x="2423487" y="2386222"/>
                </a:lnTo>
                <a:lnTo>
                  <a:pt x="2436663" y="2391653"/>
                </a:lnTo>
                <a:lnTo>
                  <a:pt x="2466743" y="2373799"/>
                </a:lnTo>
                <a:lnTo>
                  <a:pt x="2466795" y="2373882"/>
                </a:lnTo>
                <a:lnTo>
                  <a:pt x="2466744" y="2373798"/>
                </a:lnTo>
                <a:lnTo>
                  <a:pt x="2485062" y="2366059"/>
                </a:lnTo>
                <a:lnTo>
                  <a:pt x="2541558" y="2366874"/>
                </a:lnTo>
                <a:lnTo>
                  <a:pt x="2540080" y="2403261"/>
                </a:lnTo>
                <a:lnTo>
                  <a:pt x="2529796" y="2447455"/>
                </a:lnTo>
                <a:lnTo>
                  <a:pt x="2544514" y="2470673"/>
                </a:lnTo>
                <a:lnTo>
                  <a:pt x="2567203" y="2456688"/>
                </a:lnTo>
                <a:lnTo>
                  <a:pt x="2596576" y="2452818"/>
                </a:lnTo>
                <a:lnTo>
                  <a:pt x="2603196" y="2460625"/>
                </a:lnTo>
                <a:lnTo>
                  <a:pt x="2632504" y="2445079"/>
                </a:lnTo>
                <a:lnTo>
                  <a:pt x="2612708" y="2424170"/>
                </a:lnTo>
                <a:lnTo>
                  <a:pt x="2629548" y="2395522"/>
                </a:lnTo>
                <a:lnTo>
                  <a:pt x="2655257" y="2368367"/>
                </a:lnTo>
                <a:lnTo>
                  <a:pt x="2840813" y="2494705"/>
                </a:lnTo>
                <a:lnTo>
                  <a:pt x="2844477" y="2530345"/>
                </a:lnTo>
                <a:lnTo>
                  <a:pt x="2917813" y="2591512"/>
                </a:lnTo>
                <a:lnTo>
                  <a:pt x="2892168" y="2668224"/>
                </a:lnTo>
                <a:lnTo>
                  <a:pt x="2895124" y="2703118"/>
                </a:lnTo>
                <a:lnTo>
                  <a:pt x="2927389" y="2724774"/>
                </a:lnTo>
                <a:lnTo>
                  <a:pt x="2928868" y="2740252"/>
                </a:lnTo>
                <a:lnTo>
                  <a:pt x="2913442" y="2778269"/>
                </a:lnTo>
                <a:lnTo>
                  <a:pt x="2915627" y="2796802"/>
                </a:lnTo>
                <a:lnTo>
                  <a:pt x="2911964" y="2827080"/>
                </a:lnTo>
                <a:lnTo>
                  <a:pt x="2928868" y="2864214"/>
                </a:lnTo>
                <a:lnTo>
                  <a:pt x="2948664" y="2925448"/>
                </a:lnTo>
                <a:lnTo>
                  <a:pt x="2966982" y="2939365"/>
                </a:lnTo>
                <a:lnTo>
                  <a:pt x="2925204" y="2975005"/>
                </a:lnTo>
                <a:lnTo>
                  <a:pt x="2867978" y="2999020"/>
                </a:lnTo>
                <a:lnTo>
                  <a:pt x="2868709" y="2999038"/>
                </a:lnTo>
                <a:lnTo>
                  <a:pt x="2925205" y="2975006"/>
                </a:lnTo>
                <a:lnTo>
                  <a:pt x="2967754" y="2939365"/>
                </a:lnTo>
                <a:lnTo>
                  <a:pt x="2975081" y="2967267"/>
                </a:lnTo>
                <a:lnTo>
                  <a:pt x="2970646" y="3028501"/>
                </a:lnTo>
                <a:lnTo>
                  <a:pt x="2974310" y="3082742"/>
                </a:lnTo>
                <a:lnTo>
                  <a:pt x="2972831" y="3177987"/>
                </a:lnTo>
                <a:lnTo>
                  <a:pt x="2980930" y="3208197"/>
                </a:lnTo>
                <a:lnTo>
                  <a:pt x="2963319" y="3253138"/>
                </a:lnTo>
                <a:lnTo>
                  <a:pt x="2941337" y="3295771"/>
                </a:lnTo>
                <a:lnTo>
                  <a:pt x="2907594" y="3332973"/>
                </a:lnTo>
                <a:lnTo>
                  <a:pt x="2859903" y="3357752"/>
                </a:lnTo>
                <a:lnTo>
                  <a:pt x="2801222" y="3387215"/>
                </a:lnTo>
                <a:lnTo>
                  <a:pt x="2739583" y="3453065"/>
                </a:lnTo>
                <a:lnTo>
                  <a:pt x="2719787" y="3463859"/>
                </a:lnTo>
                <a:lnTo>
                  <a:pt x="2682380" y="3508800"/>
                </a:lnTo>
                <a:lnTo>
                  <a:pt x="2661106" y="3521970"/>
                </a:lnTo>
                <a:lnTo>
                  <a:pt x="2654486" y="3566911"/>
                </a:lnTo>
                <a:lnTo>
                  <a:pt x="2676531" y="3613413"/>
                </a:lnTo>
                <a:lnTo>
                  <a:pt x="2683859" y="3649054"/>
                </a:lnTo>
                <a:lnTo>
                  <a:pt x="2683859" y="3667655"/>
                </a:lnTo>
                <a:lnTo>
                  <a:pt x="2693371" y="3664532"/>
                </a:lnTo>
                <a:lnTo>
                  <a:pt x="2688229" y="3724205"/>
                </a:lnTo>
                <a:lnTo>
                  <a:pt x="2678717" y="3753600"/>
                </a:lnTo>
                <a:lnTo>
                  <a:pt x="2689707" y="3764462"/>
                </a:lnTo>
                <a:lnTo>
                  <a:pt x="2680902" y="3789240"/>
                </a:lnTo>
                <a:lnTo>
                  <a:pt x="2658213" y="3811711"/>
                </a:lnTo>
                <a:lnTo>
                  <a:pt x="2616372" y="3832688"/>
                </a:lnTo>
                <a:lnTo>
                  <a:pt x="2554026" y="3865952"/>
                </a:lnTo>
                <a:lnTo>
                  <a:pt x="2529795" y="3889238"/>
                </a:lnTo>
                <a:lnTo>
                  <a:pt x="2532752" y="3914016"/>
                </a:lnTo>
                <a:lnTo>
                  <a:pt x="2545221" y="3919447"/>
                </a:lnTo>
                <a:lnTo>
                  <a:pt x="2539373" y="3951216"/>
                </a:lnTo>
                <a:lnTo>
                  <a:pt x="2539373" y="3951216"/>
                </a:lnTo>
                <a:lnTo>
                  <a:pt x="2523240" y="3996904"/>
                </a:lnTo>
                <a:lnTo>
                  <a:pt x="2513664" y="4047276"/>
                </a:lnTo>
                <a:lnTo>
                  <a:pt x="2499009" y="4075178"/>
                </a:lnTo>
                <a:lnTo>
                  <a:pt x="2463080" y="4106134"/>
                </a:lnTo>
                <a:lnTo>
                  <a:pt x="2452090" y="4114688"/>
                </a:lnTo>
                <a:lnTo>
                  <a:pt x="2429337" y="4146391"/>
                </a:lnTo>
                <a:lnTo>
                  <a:pt x="2412433" y="4177415"/>
                </a:lnTo>
                <a:lnTo>
                  <a:pt x="2381646" y="4222356"/>
                </a:lnTo>
                <a:lnTo>
                  <a:pt x="2320072" y="4285084"/>
                </a:lnTo>
                <a:lnTo>
                  <a:pt x="2282665" y="4322286"/>
                </a:lnTo>
                <a:lnTo>
                  <a:pt x="2243009" y="4350187"/>
                </a:lnTo>
                <a:lnTo>
                  <a:pt x="2189469" y="4374219"/>
                </a:lnTo>
                <a:lnTo>
                  <a:pt x="2165302" y="4377274"/>
                </a:lnTo>
                <a:lnTo>
                  <a:pt x="2157911" y="4394314"/>
                </a:lnTo>
                <a:lnTo>
                  <a:pt x="2128602" y="4385013"/>
                </a:lnTo>
                <a:lnTo>
                  <a:pt x="2103664" y="4396690"/>
                </a:lnTo>
                <a:lnTo>
                  <a:pt x="2051603" y="4385013"/>
                </a:lnTo>
                <a:lnTo>
                  <a:pt x="2020752" y="4392820"/>
                </a:lnTo>
                <a:lnTo>
                  <a:pt x="2000956" y="4389697"/>
                </a:lnTo>
                <a:lnTo>
                  <a:pt x="1949601" y="4413729"/>
                </a:lnTo>
                <a:lnTo>
                  <a:pt x="1907052" y="4423777"/>
                </a:lnTo>
                <a:lnTo>
                  <a:pt x="1875559" y="4446994"/>
                </a:lnTo>
                <a:lnTo>
                  <a:pt x="1853513" y="4448555"/>
                </a:lnTo>
                <a:lnTo>
                  <a:pt x="1833717" y="4426899"/>
                </a:lnTo>
                <a:lnTo>
                  <a:pt x="1817584" y="4425338"/>
                </a:lnTo>
                <a:lnTo>
                  <a:pt x="1798495" y="4397437"/>
                </a:lnTo>
                <a:lnTo>
                  <a:pt x="1795603" y="4405990"/>
                </a:lnTo>
                <a:lnTo>
                  <a:pt x="1790461" y="4389697"/>
                </a:lnTo>
                <a:lnTo>
                  <a:pt x="1791939" y="4353242"/>
                </a:lnTo>
                <a:lnTo>
                  <a:pt x="1778699" y="4312239"/>
                </a:lnTo>
                <a:lnTo>
                  <a:pt x="1794831" y="4300562"/>
                </a:lnTo>
                <a:lnTo>
                  <a:pt x="1796310" y="4254127"/>
                </a:lnTo>
                <a:lnTo>
                  <a:pt x="1767001" y="4196016"/>
                </a:lnTo>
                <a:lnTo>
                  <a:pt x="1744248" y="4144898"/>
                </a:lnTo>
                <a:lnTo>
                  <a:pt x="1744248" y="4144083"/>
                </a:lnTo>
                <a:lnTo>
                  <a:pt x="1711983" y="4064316"/>
                </a:lnTo>
                <a:lnTo>
                  <a:pt x="1736921" y="4033292"/>
                </a:lnTo>
                <a:lnTo>
                  <a:pt x="1756010" y="4051146"/>
                </a:lnTo>
                <a:lnTo>
                  <a:pt x="1756010" y="4051145"/>
                </a:lnTo>
                <a:lnTo>
                  <a:pt x="1736921" y="4033291"/>
                </a:lnTo>
                <a:lnTo>
                  <a:pt x="1711983" y="4064315"/>
                </a:lnTo>
                <a:lnTo>
                  <a:pt x="1676054" y="4017813"/>
                </a:lnTo>
                <a:lnTo>
                  <a:pt x="1659150" y="3972125"/>
                </a:lnTo>
                <a:lnTo>
                  <a:pt x="1649638" y="3912453"/>
                </a:lnTo>
                <a:lnTo>
                  <a:pt x="1638647" y="3867511"/>
                </a:lnTo>
                <a:lnTo>
                  <a:pt x="1623928" y="3773013"/>
                </a:lnTo>
                <a:lnTo>
                  <a:pt x="1623928" y="3699424"/>
                </a:lnTo>
                <a:lnTo>
                  <a:pt x="1618787" y="3665277"/>
                </a:lnTo>
                <a:lnTo>
                  <a:pt x="1599762" y="3640498"/>
                </a:lnTo>
                <a:lnTo>
                  <a:pt x="1574824" y="3590126"/>
                </a:lnTo>
                <a:lnTo>
                  <a:pt x="1549114" y="3515043"/>
                </a:lnTo>
                <a:lnTo>
                  <a:pt x="1538895" y="3476280"/>
                </a:lnTo>
                <a:lnTo>
                  <a:pt x="1498531" y="3416607"/>
                </a:lnTo>
                <a:lnTo>
                  <a:pt x="1497053" y="3369358"/>
                </a:lnTo>
                <a:lnTo>
                  <a:pt x="1521147" y="3357815"/>
                </a:lnTo>
                <a:lnTo>
                  <a:pt x="1496346" y="3369360"/>
                </a:lnTo>
                <a:lnTo>
                  <a:pt x="1491911" y="3330596"/>
                </a:lnTo>
                <a:lnTo>
                  <a:pt x="1500009" y="3277169"/>
                </a:lnTo>
                <a:lnTo>
                  <a:pt x="1518327" y="3219805"/>
                </a:lnTo>
                <a:lnTo>
                  <a:pt x="1521284" y="3193465"/>
                </a:lnTo>
                <a:lnTo>
                  <a:pt x="1538895" y="3138476"/>
                </a:lnTo>
                <a:lnTo>
                  <a:pt x="1550592" y="3113698"/>
                </a:lnTo>
                <a:lnTo>
                  <a:pt x="1580672" y="3072626"/>
                </a:lnTo>
                <a:lnTo>
                  <a:pt x="1597576" y="3045539"/>
                </a:lnTo>
                <a:lnTo>
                  <a:pt x="1604132" y="2999037"/>
                </a:lnTo>
                <a:lnTo>
                  <a:pt x="1601240" y="2964143"/>
                </a:lnTo>
                <a:lnTo>
                  <a:pt x="1586521" y="2942487"/>
                </a:lnTo>
                <a:lnTo>
                  <a:pt x="1572638" y="2905285"/>
                </a:lnTo>
                <a:lnTo>
                  <a:pt x="1560876" y="2868083"/>
                </a:lnTo>
                <a:lnTo>
                  <a:pt x="1563833" y="2855728"/>
                </a:lnTo>
                <a:lnTo>
                  <a:pt x="1579194" y="2830949"/>
                </a:lnTo>
                <a:lnTo>
                  <a:pt x="1564540" y="2771276"/>
                </a:lnTo>
                <a:lnTo>
                  <a:pt x="1554256" y="2730205"/>
                </a:lnTo>
                <a:lnTo>
                  <a:pt x="1528611" y="2691441"/>
                </a:lnTo>
                <a:lnTo>
                  <a:pt x="1533753" y="2679833"/>
                </a:lnTo>
                <a:lnTo>
                  <a:pt x="1554256" y="2670532"/>
                </a:lnTo>
                <a:lnTo>
                  <a:pt x="1570388" y="2672093"/>
                </a:lnTo>
                <a:lnTo>
                  <a:pt x="1587292" y="2665101"/>
                </a:lnTo>
                <a:lnTo>
                  <a:pt x="1739813" y="2665916"/>
                </a:lnTo>
                <a:lnTo>
                  <a:pt x="1739812" y="2665915"/>
                </a:lnTo>
                <a:lnTo>
                  <a:pt x="1587292" y="2665100"/>
                </a:lnTo>
                <a:lnTo>
                  <a:pt x="1570388" y="2672093"/>
                </a:lnTo>
                <a:lnTo>
                  <a:pt x="1554255" y="2670531"/>
                </a:lnTo>
                <a:lnTo>
                  <a:pt x="1533752" y="2679832"/>
                </a:lnTo>
                <a:lnTo>
                  <a:pt x="1526425" y="2660484"/>
                </a:lnTo>
                <a:lnTo>
                  <a:pt x="1526425" y="2660484"/>
                </a:lnTo>
                <a:lnTo>
                  <a:pt x="1513185" y="2613982"/>
                </a:lnTo>
                <a:lnTo>
                  <a:pt x="1533753" y="2587642"/>
                </a:lnTo>
                <a:lnTo>
                  <a:pt x="1549854" y="2576801"/>
                </a:lnTo>
                <a:lnTo>
                  <a:pt x="1532983" y="2587642"/>
                </a:lnTo>
                <a:lnTo>
                  <a:pt x="1513187" y="2613235"/>
                </a:lnTo>
                <a:lnTo>
                  <a:pt x="1470638" y="2548946"/>
                </a:lnTo>
                <a:lnTo>
                  <a:pt x="1471079" y="2548565"/>
                </a:lnTo>
                <a:lnTo>
                  <a:pt x="1417868" y="2486965"/>
                </a:lnTo>
                <a:lnTo>
                  <a:pt x="1384124" y="2435779"/>
                </a:lnTo>
                <a:lnTo>
                  <a:pt x="1352566" y="2371490"/>
                </a:lnTo>
                <a:lnTo>
                  <a:pt x="1354751" y="2351328"/>
                </a:lnTo>
                <a:lnTo>
                  <a:pt x="1366513" y="2331980"/>
                </a:lnTo>
                <a:lnTo>
                  <a:pt x="1378211" y="2287039"/>
                </a:lnTo>
                <a:lnTo>
                  <a:pt x="1388495" y="2240537"/>
                </a:lnTo>
                <a:lnTo>
                  <a:pt x="1388495" y="2240537"/>
                </a:lnTo>
                <a:lnTo>
                  <a:pt x="1378983" y="2232051"/>
                </a:lnTo>
                <a:lnTo>
                  <a:pt x="1396594" y="2162331"/>
                </a:lnTo>
                <a:lnTo>
                  <a:pt x="1396595" y="2162331"/>
                </a:lnTo>
                <a:lnTo>
                  <a:pt x="1403922" y="2114268"/>
                </a:lnTo>
                <a:lnTo>
                  <a:pt x="1384126" y="2073197"/>
                </a:lnTo>
                <a:lnTo>
                  <a:pt x="1359895" y="2062403"/>
                </a:lnTo>
                <a:lnTo>
                  <a:pt x="1350382" y="2035248"/>
                </a:lnTo>
                <a:lnTo>
                  <a:pt x="1337142" y="2026762"/>
                </a:lnTo>
                <a:lnTo>
                  <a:pt x="1337142" y="2009722"/>
                </a:lnTo>
                <a:lnTo>
                  <a:pt x="1350382" y="1965528"/>
                </a:lnTo>
                <a:lnTo>
                  <a:pt x="1374549" y="1906670"/>
                </a:lnTo>
                <a:lnTo>
                  <a:pt x="1389203" y="1905855"/>
                </a:lnTo>
                <a:lnTo>
                  <a:pt x="1420054" y="1870215"/>
                </a:lnTo>
                <a:lnTo>
                  <a:pt x="1439079" y="1868721"/>
                </a:lnTo>
                <a:lnTo>
                  <a:pt x="1468452" y="1894247"/>
                </a:lnTo>
                <a:lnTo>
                  <a:pt x="1504380" y="1872591"/>
                </a:lnTo>
                <a:lnTo>
                  <a:pt x="1508815" y="1847812"/>
                </a:lnTo>
                <a:lnTo>
                  <a:pt x="1519806" y="1822219"/>
                </a:lnTo>
                <a:lnTo>
                  <a:pt x="1527133" y="1791195"/>
                </a:lnTo>
                <a:lnTo>
                  <a:pt x="1554256" y="1766416"/>
                </a:lnTo>
                <a:lnTo>
                  <a:pt x="1564540" y="1723036"/>
                </a:lnTo>
                <a:lnTo>
                  <a:pt x="1575531" y="1709119"/>
                </a:lnTo>
                <a:lnTo>
                  <a:pt x="1582151" y="1677348"/>
                </a:lnTo>
                <a:lnTo>
                  <a:pt x="1596098" y="1638585"/>
                </a:lnTo>
                <a:lnTo>
                  <a:pt x="1637876" y="1589774"/>
                </a:lnTo>
                <a:lnTo>
                  <a:pt x="1640832" y="1569680"/>
                </a:lnTo>
                <a:lnTo>
                  <a:pt x="1645974" y="1558818"/>
                </a:lnTo>
                <a:lnTo>
                  <a:pt x="1645974" y="1558817"/>
                </a:lnTo>
                <a:lnTo>
                  <a:pt x="1640832" y="1569678"/>
                </a:lnTo>
                <a:lnTo>
                  <a:pt x="1637875" y="1589773"/>
                </a:lnTo>
                <a:lnTo>
                  <a:pt x="1596098" y="1638584"/>
                </a:lnTo>
                <a:lnTo>
                  <a:pt x="1582151" y="1677347"/>
                </a:lnTo>
                <a:lnTo>
                  <a:pt x="1575530" y="1709118"/>
                </a:lnTo>
                <a:lnTo>
                  <a:pt x="1564540" y="1722288"/>
                </a:lnTo>
                <a:lnTo>
                  <a:pt x="1554256" y="1766415"/>
                </a:lnTo>
                <a:lnTo>
                  <a:pt x="1527133" y="1791193"/>
                </a:lnTo>
                <a:lnTo>
                  <a:pt x="1519806" y="1822218"/>
                </a:lnTo>
                <a:lnTo>
                  <a:pt x="1508815" y="1847811"/>
                </a:lnTo>
                <a:lnTo>
                  <a:pt x="1504380" y="1872590"/>
                </a:lnTo>
                <a:lnTo>
                  <a:pt x="1468451" y="1894245"/>
                </a:lnTo>
                <a:lnTo>
                  <a:pt x="1439078" y="1868720"/>
                </a:lnTo>
                <a:lnTo>
                  <a:pt x="1420053" y="1870214"/>
                </a:lnTo>
                <a:lnTo>
                  <a:pt x="1389202" y="1905854"/>
                </a:lnTo>
                <a:lnTo>
                  <a:pt x="1374548" y="1906669"/>
                </a:lnTo>
                <a:lnTo>
                  <a:pt x="1350381" y="1965527"/>
                </a:lnTo>
                <a:lnTo>
                  <a:pt x="1337141" y="2009721"/>
                </a:lnTo>
                <a:lnTo>
                  <a:pt x="1284373" y="2031377"/>
                </a:lnTo>
                <a:lnTo>
                  <a:pt x="1264512" y="2029069"/>
                </a:lnTo>
                <a:lnTo>
                  <a:pt x="1244716" y="2042239"/>
                </a:lnTo>
                <a:lnTo>
                  <a:pt x="1203646" y="2040677"/>
                </a:lnTo>
                <a:lnTo>
                  <a:pt x="1175815" y="2002729"/>
                </a:lnTo>
                <a:lnTo>
                  <a:pt x="1158204" y="1957788"/>
                </a:lnTo>
                <a:lnTo>
                  <a:pt x="1122983" y="1917531"/>
                </a:lnTo>
                <a:lnTo>
                  <a:pt x="1083390" y="1917531"/>
                </a:lnTo>
                <a:lnTo>
                  <a:pt x="1038592" y="1917531"/>
                </a:lnTo>
                <a:lnTo>
                  <a:pt x="1038592" y="1917531"/>
                </a:lnTo>
                <a:lnTo>
                  <a:pt x="996108" y="1925270"/>
                </a:lnTo>
                <a:lnTo>
                  <a:pt x="983639" y="1882637"/>
                </a:lnTo>
                <a:lnTo>
                  <a:pt x="985053" y="1740889"/>
                </a:lnTo>
                <a:lnTo>
                  <a:pt x="985052" y="1740888"/>
                </a:lnTo>
                <a:lnTo>
                  <a:pt x="983638" y="1882635"/>
                </a:lnTo>
                <a:lnTo>
                  <a:pt x="996107" y="1925268"/>
                </a:lnTo>
                <a:lnTo>
                  <a:pt x="954265" y="1937623"/>
                </a:lnTo>
                <a:lnTo>
                  <a:pt x="943274" y="1916714"/>
                </a:lnTo>
                <a:lnTo>
                  <a:pt x="929327" y="1878019"/>
                </a:lnTo>
                <a:lnTo>
                  <a:pt x="929328" y="1878021"/>
                </a:lnTo>
                <a:lnTo>
                  <a:pt x="942504" y="1916717"/>
                </a:lnTo>
                <a:lnTo>
                  <a:pt x="953559" y="1937626"/>
                </a:lnTo>
                <a:lnTo>
                  <a:pt x="874310" y="1974828"/>
                </a:lnTo>
                <a:lnTo>
                  <a:pt x="845001" y="1994991"/>
                </a:lnTo>
                <a:lnTo>
                  <a:pt x="798788" y="2013592"/>
                </a:lnTo>
                <a:lnTo>
                  <a:pt x="753282" y="1995738"/>
                </a:lnTo>
                <a:lnTo>
                  <a:pt x="754761" y="1971706"/>
                </a:lnTo>
                <a:lnTo>
                  <a:pt x="732779" y="1918278"/>
                </a:lnTo>
                <a:lnTo>
                  <a:pt x="746662" y="1848558"/>
                </a:lnTo>
                <a:lnTo>
                  <a:pt x="767937" y="1797440"/>
                </a:lnTo>
                <a:lnTo>
                  <a:pt x="754761" y="1709119"/>
                </a:lnTo>
                <a:lnTo>
                  <a:pt x="747434" y="1662616"/>
                </a:lnTo>
                <a:lnTo>
                  <a:pt x="749619" y="1627722"/>
                </a:lnTo>
                <a:lnTo>
                  <a:pt x="749618" y="1627722"/>
                </a:lnTo>
                <a:lnTo>
                  <a:pt x="747433" y="1662616"/>
                </a:lnTo>
                <a:lnTo>
                  <a:pt x="754760" y="1709119"/>
                </a:lnTo>
                <a:lnTo>
                  <a:pt x="720310" y="1693573"/>
                </a:lnTo>
                <a:lnTo>
                  <a:pt x="720287" y="1693575"/>
                </a:lnTo>
                <a:lnTo>
                  <a:pt x="720309" y="1693573"/>
                </a:lnTo>
                <a:lnTo>
                  <a:pt x="754760" y="1709119"/>
                </a:lnTo>
                <a:lnTo>
                  <a:pt x="767936" y="1797440"/>
                </a:lnTo>
                <a:lnTo>
                  <a:pt x="746661" y="1848559"/>
                </a:lnTo>
                <a:lnTo>
                  <a:pt x="732778" y="1918279"/>
                </a:lnTo>
                <a:lnTo>
                  <a:pt x="754760" y="1971706"/>
                </a:lnTo>
                <a:lnTo>
                  <a:pt x="753281" y="1995738"/>
                </a:lnTo>
                <a:lnTo>
                  <a:pt x="729050" y="1996553"/>
                </a:lnTo>
                <a:lnTo>
                  <a:pt x="693893" y="1984129"/>
                </a:lnTo>
                <a:lnTo>
                  <a:pt x="660857" y="1984876"/>
                </a:lnTo>
                <a:lnTo>
                  <a:pt x="599990" y="1995738"/>
                </a:lnTo>
                <a:lnTo>
                  <a:pt x="564062" y="2012778"/>
                </a:lnTo>
                <a:lnTo>
                  <a:pt x="512708" y="2036063"/>
                </a:lnTo>
                <a:lnTo>
                  <a:pt x="503195" y="2034501"/>
                </a:lnTo>
                <a:lnTo>
                  <a:pt x="503195" y="2034500"/>
                </a:lnTo>
                <a:lnTo>
                  <a:pt x="489249" y="2035247"/>
                </a:lnTo>
                <a:lnTo>
                  <a:pt x="437123" y="2005852"/>
                </a:lnTo>
                <a:lnTo>
                  <a:pt x="390203" y="1959350"/>
                </a:lnTo>
                <a:lnTo>
                  <a:pt x="346176" y="1925271"/>
                </a:lnTo>
                <a:lnTo>
                  <a:pt x="311725" y="1885760"/>
                </a:lnTo>
                <a:lnTo>
                  <a:pt x="311867" y="1885539"/>
                </a:lnTo>
                <a:lnTo>
                  <a:pt x="298548" y="1880329"/>
                </a:lnTo>
                <a:lnTo>
                  <a:pt x="261077" y="1856297"/>
                </a:lnTo>
                <a:lnTo>
                  <a:pt x="233954" y="1822218"/>
                </a:lnTo>
                <a:lnTo>
                  <a:pt x="225920" y="1800494"/>
                </a:lnTo>
                <a:lnTo>
                  <a:pt x="219300" y="1754806"/>
                </a:lnTo>
                <a:lnTo>
                  <a:pt x="219302" y="1754805"/>
                </a:lnTo>
                <a:lnTo>
                  <a:pt x="197320" y="1718418"/>
                </a:lnTo>
                <a:lnTo>
                  <a:pt x="178231" y="1694386"/>
                </a:lnTo>
                <a:lnTo>
                  <a:pt x="164284" y="1685833"/>
                </a:lnTo>
                <a:lnTo>
                  <a:pt x="152522" y="1674224"/>
                </a:lnTo>
                <a:lnTo>
                  <a:pt x="145966" y="1647137"/>
                </a:lnTo>
                <a:lnTo>
                  <a:pt x="138639" y="1633967"/>
                </a:lnTo>
                <a:lnTo>
                  <a:pt x="123920" y="1623106"/>
                </a:lnTo>
                <a:lnTo>
                  <a:pt x="123921" y="1623105"/>
                </a:lnTo>
                <a:lnTo>
                  <a:pt x="97569" y="1597512"/>
                </a:lnTo>
                <a:lnTo>
                  <a:pt x="75523" y="1592896"/>
                </a:lnTo>
                <a:lnTo>
                  <a:pt x="64532" y="1575856"/>
                </a:lnTo>
                <a:lnTo>
                  <a:pt x="64532" y="1566556"/>
                </a:lnTo>
                <a:lnTo>
                  <a:pt x="49107" y="1553386"/>
                </a:lnTo>
                <a:lnTo>
                  <a:pt x="46214" y="1540963"/>
                </a:lnTo>
                <a:lnTo>
                  <a:pt x="73909" y="1530222"/>
                </a:lnTo>
                <a:lnTo>
                  <a:pt x="73336" y="1530171"/>
                </a:lnTo>
                <a:lnTo>
                  <a:pt x="46213" y="1540218"/>
                </a:lnTo>
                <a:lnTo>
                  <a:pt x="38886" y="1492969"/>
                </a:lnTo>
                <a:lnTo>
                  <a:pt x="85098" y="1494530"/>
                </a:lnTo>
                <a:lnTo>
                  <a:pt x="97567" y="1485230"/>
                </a:lnTo>
                <a:lnTo>
                  <a:pt x="107080" y="1485230"/>
                </a:lnTo>
                <a:lnTo>
                  <a:pt x="126169" y="1471245"/>
                </a:lnTo>
                <a:lnTo>
                  <a:pt x="148150" y="1484415"/>
                </a:lnTo>
                <a:lnTo>
                  <a:pt x="170132" y="1485230"/>
                </a:lnTo>
                <a:lnTo>
                  <a:pt x="192177" y="1471245"/>
                </a:lnTo>
                <a:lnTo>
                  <a:pt x="192176" y="1471243"/>
                </a:lnTo>
                <a:lnTo>
                  <a:pt x="170132" y="1485227"/>
                </a:lnTo>
                <a:lnTo>
                  <a:pt x="148151" y="1484412"/>
                </a:lnTo>
                <a:lnTo>
                  <a:pt x="126170" y="1471242"/>
                </a:lnTo>
                <a:lnTo>
                  <a:pt x="107081" y="1485227"/>
                </a:lnTo>
                <a:lnTo>
                  <a:pt x="97568" y="1485227"/>
                </a:lnTo>
                <a:lnTo>
                  <a:pt x="85099" y="1494527"/>
                </a:lnTo>
                <a:lnTo>
                  <a:pt x="38887" y="1492966"/>
                </a:lnTo>
                <a:lnTo>
                  <a:pt x="45443" y="1465814"/>
                </a:lnTo>
                <a:lnTo>
                  <a:pt x="45442" y="1465814"/>
                </a:lnTo>
                <a:lnTo>
                  <a:pt x="24938" y="1417818"/>
                </a:lnTo>
                <a:lnTo>
                  <a:pt x="0" y="1395347"/>
                </a:lnTo>
                <a:lnTo>
                  <a:pt x="23460" y="1383739"/>
                </a:lnTo>
                <a:lnTo>
                  <a:pt x="49105" y="1341106"/>
                </a:lnTo>
                <a:lnTo>
                  <a:pt x="60867" y="1309334"/>
                </a:lnTo>
                <a:lnTo>
                  <a:pt x="79185" y="1289987"/>
                </a:lnTo>
                <a:lnTo>
                  <a:pt x="104123" y="1294603"/>
                </a:lnTo>
                <a:lnTo>
                  <a:pt x="129832" y="1281433"/>
                </a:lnTo>
                <a:lnTo>
                  <a:pt x="157663" y="1281433"/>
                </a:lnTo>
                <a:lnTo>
                  <a:pt x="181894" y="1298473"/>
                </a:lnTo>
                <a:lnTo>
                  <a:pt x="215637" y="1314765"/>
                </a:lnTo>
                <a:lnTo>
                  <a:pt x="244946" y="1360453"/>
                </a:lnTo>
                <a:lnTo>
                  <a:pt x="277982" y="1403086"/>
                </a:lnTo>
                <a:lnTo>
                  <a:pt x="280167" y="1441035"/>
                </a:lnTo>
                <a:lnTo>
                  <a:pt x="289744" y="1476676"/>
                </a:lnTo>
                <a:lnTo>
                  <a:pt x="309541" y="1494530"/>
                </a:lnTo>
                <a:lnTo>
                  <a:pt x="313204" y="1517001"/>
                </a:lnTo>
                <a:lnTo>
                  <a:pt x="310248" y="1536349"/>
                </a:lnTo>
                <a:lnTo>
                  <a:pt x="302920" y="1540218"/>
                </a:lnTo>
                <a:lnTo>
                  <a:pt x="279871" y="1536348"/>
                </a:lnTo>
                <a:lnTo>
                  <a:pt x="302921" y="1540963"/>
                </a:lnTo>
                <a:lnTo>
                  <a:pt x="310248" y="1537093"/>
                </a:lnTo>
                <a:lnTo>
                  <a:pt x="313205" y="1558817"/>
                </a:lnTo>
                <a:lnTo>
                  <a:pt x="313205" y="1558817"/>
                </a:lnTo>
                <a:lnTo>
                  <a:pt x="310249" y="1536347"/>
                </a:lnTo>
                <a:lnTo>
                  <a:pt x="313205" y="1517000"/>
                </a:lnTo>
                <a:lnTo>
                  <a:pt x="309542" y="1494529"/>
                </a:lnTo>
                <a:lnTo>
                  <a:pt x="290452" y="1476675"/>
                </a:lnTo>
                <a:lnTo>
                  <a:pt x="280169" y="1441034"/>
                </a:lnTo>
                <a:lnTo>
                  <a:pt x="277983" y="1403086"/>
                </a:lnTo>
                <a:lnTo>
                  <a:pt x="295594" y="1391477"/>
                </a:lnTo>
                <a:lnTo>
                  <a:pt x="305107" y="1355836"/>
                </a:lnTo>
                <a:lnTo>
                  <a:pt x="321239" y="1353528"/>
                </a:lnTo>
                <a:lnTo>
                  <a:pt x="321363" y="1353591"/>
                </a:lnTo>
                <a:lnTo>
                  <a:pt x="321238" y="1353526"/>
                </a:lnTo>
                <a:lnTo>
                  <a:pt x="304399" y="1355835"/>
                </a:lnTo>
                <a:lnTo>
                  <a:pt x="295594" y="1391475"/>
                </a:lnTo>
                <a:lnTo>
                  <a:pt x="277982" y="1403084"/>
                </a:lnTo>
                <a:lnTo>
                  <a:pt x="244946" y="1360451"/>
                </a:lnTo>
                <a:lnTo>
                  <a:pt x="215637" y="1314763"/>
                </a:lnTo>
                <a:lnTo>
                  <a:pt x="181894" y="1298470"/>
                </a:lnTo>
                <a:lnTo>
                  <a:pt x="157663" y="1280684"/>
                </a:lnTo>
                <a:lnTo>
                  <a:pt x="129833" y="1280684"/>
                </a:lnTo>
                <a:lnTo>
                  <a:pt x="104123" y="1294601"/>
                </a:lnTo>
                <a:lnTo>
                  <a:pt x="79186" y="1289984"/>
                </a:lnTo>
                <a:lnTo>
                  <a:pt x="60868" y="1309332"/>
                </a:lnTo>
                <a:lnTo>
                  <a:pt x="57204" y="1276000"/>
                </a:lnTo>
                <a:lnTo>
                  <a:pt x="72630" y="1245043"/>
                </a:lnTo>
                <a:lnTo>
                  <a:pt x="79957" y="1187679"/>
                </a:lnTo>
                <a:lnTo>
                  <a:pt x="75522" y="1127260"/>
                </a:lnTo>
                <a:lnTo>
                  <a:pt x="69673" y="1096303"/>
                </a:lnTo>
                <a:lnTo>
                  <a:pt x="76293" y="1065279"/>
                </a:lnTo>
                <a:lnTo>
                  <a:pt x="63824" y="1035884"/>
                </a:lnTo>
                <a:lnTo>
                  <a:pt x="38116" y="1010291"/>
                </a:lnTo>
                <a:lnTo>
                  <a:pt x="38115" y="1010292"/>
                </a:lnTo>
                <a:lnTo>
                  <a:pt x="41072" y="983952"/>
                </a:lnTo>
                <a:lnTo>
                  <a:pt x="41779" y="983952"/>
                </a:lnTo>
                <a:lnTo>
                  <a:pt x="155478" y="979268"/>
                </a:lnTo>
                <a:lnTo>
                  <a:pt x="162098" y="956865"/>
                </a:lnTo>
                <a:lnTo>
                  <a:pt x="182602" y="928963"/>
                </a:lnTo>
                <a:lnTo>
                  <a:pt x="200984" y="843697"/>
                </a:lnTo>
                <a:lnTo>
                  <a:pt x="272841" y="777847"/>
                </a:lnTo>
                <a:lnTo>
                  <a:pt x="298551" y="698827"/>
                </a:lnTo>
                <a:lnTo>
                  <a:pt x="313912" y="694957"/>
                </a:lnTo>
                <a:lnTo>
                  <a:pt x="331523" y="646961"/>
                </a:lnTo>
                <a:lnTo>
                  <a:pt x="373365" y="639969"/>
                </a:lnTo>
                <a:lnTo>
                  <a:pt x="390911" y="648455"/>
                </a:lnTo>
                <a:lnTo>
                  <a:pt x="413664" y="648455"/>
                </a:lnTo>
                <a:lnTo>
                  <a:pt x="430568" y="633791"/>
                </a:lnTo>
                <a:lnTo>
                  <a:pt x="461355" y="632230"/>
                </a:lnTo>
                <a:lnTo>
                  <a:pt x="461328" y="631008"/>
                </a:lnTo>
                <a:lnTo>
                  <a:pt x="461354" y="632229"/>
                </a:lnTo>
                <a:lnTo>
                  <a:pt x="430567" y="633790"/>
                </a:lnTo>
                <a:lnTo>
                  <a:pt x="413664" y="648454"/>
                </a:lnTo>
                <a:lnTo>
                  <a:pt x="390911" y="648454"/>
                </a:lnTo>
                <a:lnTo>
                  <a:pt x="373364" y="639968"/>
                </a:lnTo>
                <a:lnTo>
                  <a:pt x="331522" y="646960"/>
                </a:lnTo>
                <a:lnTo>
                  <a:pt x="313911" y="694956"/>
                </a:lnTo>
                <a:lnTo>
                  <a:pt x="298550" y="698826"/>
                </a:lnTo>
                <a:lnTo>
                  <a:pt x="272841" y="777100"/>
                </a:lnTo>
                <a:lnTo>
                  <a:pt x="200983" y="842950"/>
                </a:lnTo>
                <a:lnTo>
                  <a:pt x="182601" y="928148"/>
                </a:lnTo>
                <a:lnTo>
                  <a:pt x="162098" y="956864"/>
                </a:lnTo>
                <a:lnTo>
                  <a:pt x="155478" y="978520"/>
                </a:lnTo>
                <a:lnTo>
                  <a:pt x="41778" y="983951"/>
                </a:lnTo>
                <a:lnTo>
                  <a:pt x="40300" y="983951"/>
                </a:lnTo>
                <a:lnTo>
                  <a:pt x="43257" y="954488"/>
                </a:lnTo>
                <a:lnTo>
                  <a:pt x="63824" y="938263"/>
                </a:lnTo>
                <a:lnTo>
                  <a:pt x="80664" y="906492"/>
                </a:lnTo>
                <a:lnTo>
                  <a:pt x="78479" y="884768"/>
                </a:lnTo>
                <a:lnTo>
                  <a:pt x="96796" y="841388"/>
                </a:lnTo>
                <a:lnTo>
                  <a:pt x="125398" y="802625"/>
                </a:lnTo>
                <a:lnTo>
                  <a:pt x="142302" y="792578"/>
                </a:lnTo>
                <a:lnTo>
                  <a:pt x="156956" y="756190"/>
                </a:lnTo>
                <a:lnTo>
                  <a:pt x="159141" y="724419"/>
                </a:lnTo>
                <a:lnTo>
                  <a:pt x="178231" y="685656"/>
                </a:lnTo>
                <a:lnTo>
                  <a:pt x="211974" y="663185"/>
                </a:lnTo>
                <a:lnTo>
                  <a:pt x="244946" y="600458"/>
                </a:lnTo>
                <a:lnTo>
                  <a:pt x="246424" y="598896"/>
                </a:lnTo>
                <a:lnTo>
                  <a:pt x="272134" y="575679"/>
                </a:lnTo>
                <a:lnTo>
                  <a:pt x="318346" y="569434"/>
                </a:lnTo>
                <a:lnTo>
                  <a:pt x="358646" y="526868"/>
                </a:lnTo>
                <a:lnTo>
                  <a:pt x="383584" y="509829"/>
                </a:lnTo>
                <a:lnTo>
                  <a:pt x="426904" y="458642"/>
                </a:lnTo>
                <a:lnTo>
                  <a:pt x="416620" y="381998"/>
                </a:lnTo>
                <a:lnTo>
                  <a:pt x="435709" y="330064"/>
                </a:lnTo>
                <a:lnTo>
                  <a:pt x="444515" y="296732"/>
                </a:lnTo>
                <a:lnTo>
                  <a:pt x="476008" y="255661"/>
                </a:lnTo>
                <a:lnTo>
                  <a:pt x="525885" y="227013"/>
                </a:lnTo>
                <a:lnTo>
                  <a:pt x="562585" y="202236"/>
                </a:lnTo>
                <a:lnTo>
                  <a:pt x="596328" y="137133"/>
                </a:lnTo>
                <a:lnTo>
                  <a:pt x="613167" y="99996"/>
                </a:lnTo>
                <a:lnTo>
                  <a:pt x="648389" y="99996"/>
                </a:lnTo>
                <a:lnTo>
                  <a:pt x="676991" y="125524"/>
                </a:lnTo>
                <a:lnTo>
                  <a:pt x="723203" y="121652"/>
                </a:lnTo>
                <a:lnTo>
                  <a:pt x="773079" y="135639"/>
                </a:lnTo>
                <a:lnTo>
                  <a:pt x="794354" y="136384"/>
                </a:lnTo>
                <a:lnTo>
                  <a:pt x="794354" y="136385"/>
                </a:lnTo>
                <a:lnTo>
                  <a:pt x="841337" y="102306"/>
                </a:lnTo>
                <a:lnTo>
                  <a:pt x="893398" y="90697"/>
                </a:lnTo>
                <a:lnTo>
                  <a:pt x="924185" y="65921"/>
                </a:lnTo>
                <a:lnTo>
                  <a:pt x="970397" y="46504"/>
                </a:lnTo>
                <a:lnTo>
                  <a:pt x="1051832" y="34894"/>
                </a:lnTo>
                <a:lnTo>
                  <a:pt x="1131787" y="30278"/>
                </a:lnTo>
                <a:lnTo>
                  <a:pt x="1156725" y="39513"/>
                </a:lnTo>
                <a:lnTo>
                  <a:pt x="1201459" y="13985"/>
                </a:lnTo>
                <a:lnTo>
                  <a:pt x="1252814" y="13985"/>
                </a:lnTo>
                <a:lnTo>
                  <a:pt x="1273317" y="28719"/>
                </a:lnTo>
                <a:lnTo>
                  <a:pt x="1305556" y="24943"/>
                </a:lnTo>
                <a:lnTo>
                  <a:pt x="1305582" y="24847"/>
                </a:lnTo>
                <a:close/>
              </a:path>
            </a:pathLst>
          </a:custGeom>
          <a:solidFill>
            <a:srgbClr val="FFFFFF">
              <a:alpha val="13410"/>
            </a:srgbClr>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92" name="Google Shape;92;p8"/>
          <p:cNvSpPr txBox="1"/>
          <p:nvPr>
            <p:ph idx="1" type="subTitle"/>
          </p:nvPr>
        </p:nvSpPr>
        <p:spPr>
          <a:xfrm>
            <a:off x="4488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3" name="Google Shape;93;p8"/>
          <p:cNvSpPr txBox="1"/>
          <p:nvPr>
            <p:ph idx="2" type="subTitle"/>
          </p:nvPr>
        </p:nvSpPr>
        <p:spPr>
          <a:xfrm>
            <a:off x="60964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4" name="Google Shape;94;p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5" name="Google Shape;95;p8"/>
          <p:cNvSpPr txBox="1"/>
          <p:nvPr>
            <p:ph idx="3" type="body"/>
          </p:nvPr>
        </p:nvSpPr>
        <p:spPr>
          <a:xfrm>
            <a:off x="1327200" y="2961200"/>
            <a:ext cx="4410300" cy="3118500"/>
          </a:xfrm>
          <a:prstGeom prst="rect">
            <a:avLst/>
          </a:prstGeom>
        </p:spPr>
        <p:txBody>
          <a:bodyPr anchorCtr="0" anchor="t" bIns="121900" lIns="121900" spcFirstLastPara="1" rIns="121900" wrap="square" tIns="121900">
            <a:noAutofit/>
          </a:bodyPr>
          <a:lstStyle>
            <a:lvl1pPr indent="-368300" lvl="0" marL="457200">
              <a:spcBef>
                <a:spcPts val="0"/>
              </a:spcBef>
              <a:spcAft>
                <a:spcPts val="0"/>
              </a:spcAft>
              <a:buSzPts val="2200"/>
              <a:buChar char="●"/>
              <a:defRPr/>
            </a:lvl1pPr>
            <a:lvl2pPr indent="-368300" lvl="1" marL="914400">
              <a:spcBef>
                <a:spcPts val="2100"/>
              </a:spcBef>
              <a:spcAft>
                <a:spcPts val="0"/>
              </a:spcAft>
              <a:buSzPts val="2200"/>
              <a:buChar char="○"/>
              <a:defRPr/>
            </a:lvl2pPr>
            <a:lvl3pPr indent="-368300" lvl="2" marL="1371600">
              <a:spcBef>
                <a:spcPts val="2100"/>
              </a:spcBef>
              <a:spcAft>
                <a:spcPts val="0"/>
              </a:spcAft>
              <a:buSzPts val="2200"/>
              <a:buChar char="■"/>
              <a:defRPr/>
            </a:lvl3pPr>
            <a:lvl4pPr indent="-368300" lvl="3" marL="1828800">
              <a:spcBef>
                <a:spcPts val="2100"/>
              </a:spcBef>
              <a:spcAft>
                <a:spcPts val="0"/>
              </a:spcAft>
              <a:buSzPts val="2200"/>
              <a:buChar char="●"/>
              <a:defRPr/>
            </a:lvl4pPr>
            <a:lvl5pPr indent="-368300" lvl="4" marL="2286000">
              <a:spcBef>
                <a:spcPts val="2100"/>
              </a:spcBef>
              <a:spcAft>
                <a:spcPts val="0"/>
              </a:spcAft>
              <a:buSzPts val="2200"/>
              <a:buChar char="○"/>
              <a:defRPr/>
            </a:lvl5pPr>
            <a:lvl6pPr indent="-368300" lvl="5" marL="2743200">
              <a:spcBef>
                <a:spcPts val="2100"/>
              </a:spcBef>
              <a:spcAft>
                <a:spcPts val="0"/>
              </a:spcAft>
              <a:buSzPts val="2200"/>
              <a:buChar char="■"/>
              <a:defRPr/>
            </a:lvl6pPr>
            <a:lvl7pPr indent="-368300" lvl="6" marL="3200400">
              <a:spcBef>
                <a:spcPts val="2100"/>
              </a:spcBef>
              <a:spcAft>
                <a:spcPts val="0"/>
              </a:spcAft>
              <a:buSzPts val="2200"/>
              <a:buChar char="●"/>
              <a:defRPr/>
            </a:lvl7pPr>
            <a:lvl8pPr indent="-368300" lvl="7" marL="3657600">
              <a:spcBef>
                <a:spcPts val="2100"/>
              </a:spcBef>
              <a:spcAft>
                <a:spcPts val="0"/>
              </a:spcAft>
              <a:buSzPts val="2200"/>
              <a:buChar char="○"/>
              <a:defRPr/>
            </a:lvl8pPr>
            <a:lvl9pPr indent="-368300" lvl="8" marL="4114800">
              <a:spcBef>
                <a:spcPts val="2100"/>
              </a:spcBef>
              <a:spcAft>
                <a:spcPts val="2100"/>
              </a:spcAft>
              <a:buSzPts val="2200"/>
              <a:buChar char="■"/>
              <a:defRPr/>
            </a:lvl9pPr>
          </a:lstStyle>
          <a:p/>
        </p:txBody>
      </p:sp>
      <p:sp>
        <p:nvSpPr>
          <p:cNvPr id="96" name="Google Shape;96;p8"/>
          <p:cNvSpPr txBox="1"/>
          <p:nvPr>
            <p:ph idx="4" type="body"/>
          </p:nvPr>
        </p:nvSpPr>
        <p:spPr>
          <a:xfrm>
            <a:off x="6770523" y="2949450"/>
            <a:ext cx="4410600" cy="3118500"/>
          </a:xfrm>
          <a:prstGeom prst="rect">
            <a:avLst/>
          </a:prstGeom>
        </p:spPr>
        <p:txBody>
          <a:bodyPr anchorCtr="0" anchor="t" bIns="121900" lIns="121900" spcFirstLastPara="1" rIns="121900" wrap="square" tIns="121900">
            <a:noAutofit/>
          </a:bodyPr>
          <a:lstStyle>
            <a:lvl1pPr indent="-368300" lvl="0" marL="457200">
              <a:spcBef>
                <a:spcPts val="0"/>
              </a:spcBef>
              <a:spcAft>
                <a:spcPts val="0"/>
              </a:spcAft>
              <a:buSzPts val="2200"/>
              <a:buChar char="●"/>
              <a:defRPr/>
            </a:lvl1pPr>
            <a:lvl2pPr indent="-368300" lvl="1" marL="914400">
              <a:spcBef>
                <a:spcPts val="2100"/>
              </a:spcBef>
              <a:spcAft>
                <a:spcPts val="0"/>
              </a:spcAft>
              <a:buSzPts val="2200"/>
              <a:buChar char="○"/>
              <a:defRPr/>
            </a:lvl2pPr>
            <a:lvl3pPr indent="-368300" lvl="2" marL="1371600">
              <a:spcBef>
                <a:spcPts val="2100"/>
              </a:spcBef>
              <a:spcAft>
                <a:spcPts val="0"/>
              </a:spcAft>
              <a:buSzPts val="2200"/>
              <a:buChar char="■"/>
              <a:defRPr/>
            </a:lvl3pPr>
            <a:lvl4pPr indent="-368300" lvl="3" marL="1828800">
              <a:spcBef>
                <a:spcPts val="2100"/>
              </a:spcBef>
              <a:spcAft>
                <a:spcPts val="0"/>
              </a:spcAft>
              <a:buSzPts val="2200"/>
              <a:buChar char="●"/>
              <a:defRPr/>
            </a:lvl4pPr>
            <a:lvl5pPr indent="-368300" lvl="4" marL="2286000">
              <a:spcBef>
                <a:spcPts val="2100"/>
              </a:spcBef>
              <a:spcAft>
                <a:spcPts val="0"/>
              </a:spcAft>
              <a:buSzPts val="2200"/>
              <a:buChar char="○"/>
              <a:defRPr/>
            </a:lvl5pPr>
            <a:lvl6pPr indent="-368300" lvl="5" marL="2743200">
              <a:spcBef>
                <a:spcPts val="2100"/>
              </a:spcBef>
              <a:spcAft>
                <a:spcPts val="0"/>
              </a:spcAft>
              <a:buSzPts val="2200"/>
              <a:buChar char="■"/>
              <a:defRPr/>
            </a:lvl6pPr>
            <a:lvl7pPr indent="-368300" lvl="6" marL="3200400">
              <a:spcBef>
                <a:spcPts val="2100"/>
              </a:spcBef>
              <a:spcAft>
                <a:spcPts val="0"/>
              </a:spcAft>
              <a:buSzPts val="2200"/>
              <a:buChar char="●"/>
              <a:defRPr/>
            </a:lvl7pPr>
            <a:lvl8pPr indent="-368300" lvl="7" marL="3657600">
              <a:spcBef>
                <a:spcPts val="2100"/>
              </a:spcBef>
              <a:spcAft>
                <a:spcPts val="0"/>
              </a:spcAft>
              <a:buSzPts val="2200"/>
              <a:buChar char="○"/>
              <a:defRPr/>
            </a:lvl8pPr>
            <a:lvl9pPr indent="-368300" lvl="8" marL="4114800">
              <a:spcBef>
                <a:spcPts val="2100"/>
              </a:spcBef>
              <a:spcAft>
                <a:spcPts val="2100"/>
              </a:spcAft>
              <a:buSzPts val="22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97" name="Shape 97"/>
        <p:cNvGrpSpPr/>
        <p:nvPr/>
      </p:nvGrpSpPr>
      <p:grpSpPr>
        <a:xfrm>
          <a:off x="0" y="0"/>
          <a:ext cx="0" cy="0"/>
          <a:chOff x="0" y="0"/>
          <a:chExt cx="0" cy="0"/>
        </a:xfrm>
      </p:grpSpPr>
      <p:sp>
        <p:nvSpPr>
          <p:cNvPr id="98" name="Google Shape;98;p9"/>
          <p:cNvSpPr txBox="1"/>
          <p:nvPr>
            <p:ph idx="1" type="subTitle"/>
          </p:nvPr>
        </p:nvSpPr>
        <p:spPr>
          <a:xfrm>
            <a:off x="448877" y="2024175"/>
            <a:ext cx="4768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9" name="Google Shape;99;p9"/>
          <p:cNvSpPr txBox="1"/>
          <p:nvPr>
            <p:ph type="title"/>
          </p:nvPr>
        </p:nvSpPr>
        <p:spPr>
          <a:xfrm>
            <a:off x="415600" y="593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00" name="Google Shape;100;p9"/>
          <p:cNvSpPr txBox="1"/>
          <p:nvPr>
            <p:ph idx="2" type="body"/>
          </p:nvPr>
        </p:nvSpPr>
        <p:spPr>
          <a:xfrm>
            <a:off x="1228650" y="2684350"/>
            <a:ext cx="4907400" cy="3436500"/>
          </a:xfrm>
          <a:prstGeom prst="rect">
            <a:avLst/>
          </a:prstGeom>
        </p:spPr>
        <p:txBody>
          <a:bodyPr anchorCtr="0" anchor="t" bIns="121900" lIns="121900" spcFirstLastPara="1" rIns="121900" wrap="square" tIns="121900">
            <a:noAutofit/>
          </a:bodyPr>
          <a:lstStyle>
            <a:lvl1pPr indent="-368300" lvl="0" marL="457200">
              <a:spcBef>
                <a:spcPts val="0"/>
              </a:spcBef>
              <a:spcAft>
                <a:spcPts val="0"/>
              </a:spcAft>
              <a:buSzPts val="2200"/>
              <a:buChar char="●"/>
              <a:defRPr/>
            </a:lvl1pPr>
            <a:lvl2pPr indent="-368300" lvl="1" marL="914400">
              <a:spcBef>
                <a:spcPts val="2100"/>
              </a:spcBef>
              <a:spcAft>
                <a:spcPts val="0"/>
              </a:spcAft>
              <a:buSzPts val="2200"/>
              <a:buChar char="○"/>
              <a:defRPr/>
            </a:lvl2pPr>
            <a:lvl3pPr indent="-368300" lvl="2" marL="1371600">
              <a:spcBef>
                <a:spcPts val="2100"/>
              </a:spcBef>
              <a:spcAft>
                <a:spcPts val="0"/>
              </a:spcAft>
              <a:buSzPts val="2200"/>
              <a:buChar char="■"/>
              <a:defRPr/>
            </a:lvl3pPr>
            <a:lvl4pPr indent="-368300" lvl="3" marL="1828800">
              <a:spcBef>
                <a:spcPts val="2100"/>
              </a:spcBef>
              <a:spcAft>
                <a:spcPts val="0"/>
              </a:spcAft>
              <a:buSzPts val="2200"/>
              <a:buChar char="●"/>
              <a:defRPr/>
            </a:lvl4pPr>
            <a:lvl5pPr indent="-368300" lvl="4" marL="2286000">
              <a:spcBef>
                <a:spcPts val="2100"/>
              </a:spcBef>
              <a:spcAft>
                <a:spcPts val="0"/>
              </a:spcAft>
              <a:buSzPts val="2200"/>
              <a:buChar char="○"/>
              <a:defRPr/>
            </a:lvl5pPr>
            <a:lvl6pPr indent="-368300" lvl="5" marL="2743200">
              <a:spcBef>
                <a:spcPts val="2100"/>
              </a:spcBef>
              <a:spcAft>
                <a:spcPts val="0"/>
              </a:spcAft>
              <a:buSzPts val="2200"/>
              <a:buChar char="■"/>
              <a:defRPr/>
            </a:lvl6pPr>
            <a:lvl7pPr indent="-368300" lvl="6" marL="3200400">
              <a:spcBef>
                <a:spcPts val="2100"/>
              </a:spcBef>
              <a:spcAft>
                <a:spcPts val="0"/>
              </a:spcAft>
              <a:buSzPts val="2200"/>
              <a:buChar char="●"/>
              <a:defRPr/>
            </a:lvl7pPr>
            <a:lvl8pPr indent="-368300" lvl="7" marL="3657600">
              <a:spcBef>
                <a:spcPts val="2100"/>
              </a:spcBef>
              <a:spcAft>
                <a:spcPts val="0"/>
              </a:spcAft>
              <a:buSzPts val="2200"/>
              <a:buChar char="○"/>
              <a:defRPr/>
            </a:lvl8pPr>
            <a:lvl9pPr indent="-368300" lvl="8" marL="4114800">
              <a:spcBef>
                <a:spcPts val="2100"/>
              </a:spcBef>
              <a:spcAft>
                <a:spcPts val="2100"/>
              </a:spcAft>
              <a:buSzPts val="2200"/>
              <a:buChar char="■"/>
              <a:defRPr/>
            </a:lvl9pPr>
          </a:lstStyle>
          <a:p/>
        </p:txBody>
      </p:sp>
      <p:grpSp>
        <p:nvGrpSpPr>
          <p:cNvPr id="101" name="Google Shape;101;p9"/>
          <p:cNvGrpSpPr/>
          <p:nvPr/>
        </p:nvGrpSpPr>
        <p:grpSpPr>
          <a:xfrm>
            <a:off x="57232" y="2179296"/>
            <a:ext cx="11906472" cy="4678765"/>
            <a:chOff x="1712140" y="3412070"/>
            <a:chExt cx="8769590" cy="3446096"/>
          </a:xfrm>
        </p:grpSpPr>
        <p:grpSp>
          <p:nvGrpSpPr>
            <p:cNvPr id="102" name="Google Shape;102;p9"/>
            <p:cNvGrpSpPr/>
            <p:nvPr/>
          </p:nvGrpSpPr>
          <p:grpSpPr>
            <a:xfrm>
              <a:off x="1712140" y="4978441"/>
              <a:ext cx="1335858" cy="1879449"/>
              <a:chOff x="7139197" y="345537"/>
              <a:chExt cx="4680652" cy="6585317"/>
            </a:xfrm>
          </p:grpSpPr>
          <p:sp>
            <p:nvSpPr>
              <p:cNvPr id="103" name="Google Shape;103;p9"/>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9"/>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9"/>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9"/>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9"/>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9"/>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 name="Google Shape;109;p9"/>
            <p:cNvGrpSpPr/>
            <p:nvPr/>
          </p:nvGrpSpPr>
          <p:grpSpPr>
            <a:xfrm>
              <a:off x="3126221" y="4224860"/>
              <a:ext cx="1871325" cy="2632810"/>
              <a:chOff x="7139197" y="345537"/>
              <a:chExt cx="4680652" cy="6585317"/>
            </a:xfrm>
          </p:grpSpPr>
          <p:sp>
            <p:nvSpPr>
              <p:cNvPr id="110" name="Google Shape;110;p9"/>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9"/>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9"/>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9"/>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9"/>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9"/>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 name="Google Shape;116;p9"/>
            <p:cNvGrpSpPr/>
            <p:nvPr/>
          </p:nvGrpSpPr>
          <p:grpSpPr>
            <a:xfrm>
              <a:off x="4963149" y="3412070"/>
              <a:ext cx="2449385" cy="3446096"/>
              <a:chOff x="7139197" y="345537"/>
              <a:chExt cx="4680652" cy="6585317"/>
            </a:xfrm>
          </p:grpSpPr>
          <p:sp>
            <p:nvSpPr>
              <p:cNvPr id="117" name="Google Shape;117;p9"/>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9"/>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9"/>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9"/>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9"/>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9"/>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 name="Google Shape;123;p9"/>
            <p:cNvGrpSpPr/>
            <p:nvPr/>
          </p:nvGrpSpPr>
          <p:grpSpPr>
            <a:xfrm>
              <a:off x="7308755" y="4224860"/>
              <a:ext cx="1871325" cy="2632810"/>
              <a:chOff x="7139197" y="345537"/>
              <a:chExt cx="4680652" cy="6585317"/>
            </a:xfrm>
          </p:grpSpPr>
          <p:sp>
            <p:nvSpPr>
              <p:cNvPr id="124" name="Google Shape;124;p9"/>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9"/>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9"/>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9"/>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9"/>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9"/>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 name="Google Shape;130;p9"/>
            <p:cNvGrpSpPr/>
            <p:nvPr/>
          </p:nvGrpSpPr>
          <p:grpSpPr>
            <a:xfrm>
              <a:off x="9145872" y="4978441"/>
              <a:ext cx="1335858" cy="1879449"/>
              <a:chOff x="7139197" y="345537"/>
              <a:chExt cx="4680652" cy="6585317"/>
            </a:xfrm>
          </p:grpSpPr>
          <p:sp>
            <p:nvSpPr>
              <p:cNvPr id="131" name="Google Shape;131;p9"/>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9"/>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9"/>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9"/>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9"/>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9"/>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37" name="Shape 137"/>
        <p:cNvGrpSpPr/>
        <p:nvPr/>
      </p:nvGrpSpPr>
      <p:grpSpPr>
        <a:xfrm>
          <a:off x="0" y="0"/>
          <a:ext cx="0" cy="0"/>
          <a:chOff x="0" y="0"/>
          <a:chExt cx="0" cy="0"/>
        </a:xfrm>
      </p:grpSpPr>
      <p:grpSp>
        <p:nvGrpSpPr>
          <p:cNvPr id="138" name="Google Shape;138;p10"/>
          <p:cNvGrpSpPr/>
          <p:nvPr/>
        </p:nvGrpSpPr>
        <p:grpSpPr>
          <a:xfrm>
            <a:off x="26307" y="450421"/>
            <a:ext cx="12191415" cy="5419108"/>
            <a:chOff x="26250" y="972148"/>
            <a:chExt cx="6906926" cy="4917521"/>
          </a:xfrm>
        </p:grpSpPr>
        <p:sp>
          <p:nvSpPr>
            <p:cNvPr id="139" name="Google Shape;139;p10"/>
            <p:cNvSpPr/>
            <p:nvPr/>
          </p:nvSpPr>
          <p:spPr>
            <a:xfrm rot="4521536">
              <a:off x="2495543" y="-189464"/>
              <a:ext cx="1924099" cy="5600673"/>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rgbClr val="BD0D0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0"/>
            <p:cNvSpPr/>
            <p:nvPr/>
          </p:nvSpPr>
          <p:spPr>
            <a:xfrm rot="-398542">
              <a:off x="80299" y="2954274"/>
              <a:ext cx="6798828" cy="1329148"/>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E9BD0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0"/>
            <p:cNvSpPr/>
            <p:nvPr/>
          </p:nvSpPr>
          <p:spPr>
            <a:xfrm rot="4509655">
              <a:off x="2965939" y="1627038"/>
              <a:ext cx="1541782" cy="560068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rgbClr val="3370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 name="Google Shape;142;p10"/>
          <p:cNvGrpSpPr/>
          <p:nvPr/>
        </p:nvGrpSpPr>
        <p:grpSpPr>
          <a:xfrm>
            <a:off x="7048536" y="4907285"/>
            <a:ext cx="4964465" cy="1950835"/>
            <a:chOff x="1712140" y="3412070"/>
            <a:chExt cx="8769590" cy="3446096"/>
          </a:xfrm>
        </p:grpSpPr>
        <p:grpSp>
          <p:nvGrpSpPr>
            <p:cNvPr id="143" name="Google Shape;143;p10"/>
            <p:cNvGrpSpPr/>
            <p:nvPr/>
          </p:nvGrpSpPr>
          <p:grpSpPr>
            <a:xfrm>
              <a:off x="1712140" y="4978441"/>
              <a:ext cx="1335858" cy="1879449"/>
              <a:chOff x="7139197" y="345537"/>
              <a:chExt cx="4680652" cy="6585317"/>
            </a:xfrm>
          </p:grpSpPr>
          <p:sp>
            <p:nvSpPr>
              <p:cNvPr id="144" name="Google Shape;144;p1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 name="Google Shape;150;p10"/>
            <p:cNvGrpSpPr/>
            <p:nvPr/>
          </p:nvGrpSpPr>
          <p:grpSpPr>
            <a:xfrm>
              <a:off x="3126221" y="4224860"/>
              <a:ext cx="1871325" cy="2632810"/>
              <a:chOff x="7139197" y="345537"/>
              <a:chExt cx="4680652" cy="6585317"/>
            </a:xfrm>
          </p:grpSpPr>
          <p:sp>
            <p:nvSpPr>
              <p:cNvPr id="151" name="Google Shape;151;p1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 name="Google Shape;157;p10"/>
            <p:cNvGrpSpPr/>
            <p:nvPr/>
          </p:nvGrpSpPr>
          <p:grpSpPr>
            <a:xfrm>
              <a:off x="4963149" y="3412070"/>
              <a:ext cx="2449385" cy="3446096"/>
              <a:chOff x="7139197" y="345537"/>
              <a:chExt cx="4680652" cy="6585317"/>
            </a:xfrm>
          </p:grpSpPr>
          <p:sp>
            <p:nvSpPr>
              <p:cNvPr id="158" name="Google Shape;158;p1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4" name="Google Shape;164;p10"/>
            <p:cNvGrpSpPr/>
            <p:nvPr/>
          </p:nvGrpSpPr>
          <p:grpSpPr>
            <a:xfrm>
              <a:off x="7308755" y="4224860"/>
              <a:ext cx="1871325" cy="2632810"/>
              <a:chOff x="7139197" y="345537"/>
              <a:chExt cx="4680652" cy="6585317"/>
            </a:xfrm>
          </p:grpSpPr>
          <p:sp>
            <p:nvSpPr>
              <p:cNvPr id="165" name="Google Shape;165;p1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 name="Google Shape;171;p10"/>
            <p:cNvGrpSpPr/>
            <p:nvPr/>
          </p:nvGrpSpPr>
          <p:grpSpPr>
            <a:xfrm>
              <a:off x="9145872" y="4978441"/>
              <a:ext cx="1335858" cy="1879449"/>
              <a:chOff x="7139197" y="345537"/>
              <a:chExt cx="4680652" cy="6585317"/>
            </a:xfrm>
          </p:grpSpPr>
          <p:sp>
            <p:nvSpPr>
              <p:cNvPr id="172" name="Google Shape;172;p1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78" name="Google Shape;178;p10"/>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179" name="Google Shape;179;p10"/>
          <p:cNvSpPr txBox="1"/>
          <p:nvPr/>
        </p:nvSpPr>
        <p:spPr>
          <a:xfrm>
            <a:off x="70600" y="-755825"/>
            <a:ext cx="1927500" cy="22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0">
                <a:solidFill>
                  <a:schemeClr val="dk1"/>
                </a:solidFill>
                <a:latin typeface="Griffy"/>
                <a:ea typeface="Griffy"/>
                <a:cs typeface="Griffy"/>
                <a:sym typeface="Griffy"/>
              </a:rPr>
              <a:t>“</a:t>
            </a:r>
            <a:endParaRPr sz="40000"/>
          </a:p>
        </p:txBody>
      </p:sp>
      <p:sp>
        <p:nvSpPr>
          <p:cNvPr id="180" name="Google Shape;180;p10"/>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2200"/>
              <a:buNone/>
              <a:defRPr/>
            </a:lvl1pPr>
            <a:lvl2pPr lvl="1" rtl="0" algn="r">
              <a:lnSpc>
                <a:spcPct val="100000"/>
              </a:lnSpc>
              <a:spcBef>
                <a:spcPts val="0"/>
              </a:spcBef>
              <a:spcAft>
                <a:spcPts val="0"/>
              </a:spcAft>
              <a:buSzPts val="2200"/>
              <a:buNone/>
              <a:defRPr/>
            </a:lvl2pPr>
            <a:lvl3pPr lvl="2" rtl="0" algn="r">
              <a:lnSpc>
                <a:spcPct val="100000"/>
              </a:lnSpc>
              <a:spcBef>
                <a:spcPts val="0"/>
              </a:spcBef>
              <a:spcAft>
                <a:spcPts val="0"/>
              </a:spcAft>
              <a:buSzPts val="2200"/>
              <a:buNone/>
              <a:defRPr/>
            </a:lvl3pPr>
            <a:lvl4pPr lvl="3" rtl="0" algn="r">
              <a:lnSpc>
                <a:spcPct val="100000"/>
              </a:lnSpc>
              <a:spcBef>
                <a:spcPts val="0"/>
              </a:spcBef>
              <a:spcAft>
                <a:spcPts val="0"/>
              </a:spcAft>
              <a:buSzPts val="2200"/>
              <a:buNone/>
              <a:defRPr/>
            </a:lvl4pPr>
            <a:lvl5pPr lvl="4" rtl="0" algn="r">
              <a:lnSpc>
                <a:spcPct val="100000"/>
              </a:lnSpc>
              <a:spcBef>
                <a:spcPts val="0"/>
              </a:spcBef>
              <a:spcAft>
                <a:spcPts val="0"/>
              </a:spcAft>
              <a:buSzPts val="2200"/>
              <a:buNone/>
              <a:defRPr/>
            </a:lvl5pPr>
            <a:lvl6pPr lvl="5" rtl="0" algn="r">
              <a:lnSpc>
                <a:spcPct val="100000"/>
              </a:lnSpc>
              <a:spcBef>
                <a:spcPts val="0"/>
              </a:spcBef>
              <a:spcAft>
                <a:spcPts val="0"/>
              </a:spcAft>
              <a:buSzPts val="2200"/>
              <a:buNone/>
              <a:defRPr/>
            </a:lvl6pPr>
            <a:lvl7pPr lvl="6" rtl="0" algn="r">
              <a:lnSpc>
                <a:spcPct val="100000"/>
              </a:lnSpc>
              <a:spcBef>
                <a:spcPts val="0"/>
              </a:spcBef>
              <a:spcAft>
                <a:spcPts val="0"/>
              </a:spcAft>
              <a:buSzPts val="2200"/>
              <a:buNone/>
              <a:defRPr/>
            </a:lvl7pPr>
            <a:lvl8pPr lvl="7" rtl="0" algn="r">
              <a:lnSpc>
                <a:spcPct val="100000"/>
              </a:lnSpc>
              <a:spcBef>
                <a:spcPts val="0"/>
              </a:spcBef>
              <a:spcAft>
                <a:spcPts val="0"/>
              </a:spcAft>
              <a:buSzPts val="2200"/>
              <a:buNone/>
              <a:defRPr/>
            </a:lvl8pPr>
            <a:lvl9pPr lvl="8" rtl="0" algn="r">
              <a:lnSpc>
                <a:spcPct val="100000"/>
              </a:lnSpc>
              <a:spcBef>
                <a:spcPts val="0"/>
              </a:spcBef>
              <a:spcAft>
                <a:spcPts val="0"/>
              </a:spcAft>
              <a:buSzPts val="22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a:spcBef>
                <a:spcPts val="0"/>
              </a:spcBef>
              <a:spcAft>
                <a:spcPts val="0"/>
              </a:spcAft>
              <a:buClr>
                <a:schemeClr val="lt1"/>
              </a:buClr>
              <a:buSzPts val="4000"/>
              <a:buFont typeface="Anton"/>
              <a:buNone/>
              <a:defRPr sz="4000">
                <a:solidFill>
                  <a:schemeClr val="lt1"/>
                </a:solidFill>
                <a:latin typeface="Anton"/>
                <a:ea typeface="Anton"/>
                <a:cs typeface="Anton"/>
                <a:sym typeface="Anton"/>
              </a:defRPr>
            </a:lvl1pPr>
            <a:lvl2pPr lvl="1">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68300" lvl="0" marL="457200">
              <a:lnSpc>
                <a:spcPct val="115000"/>
              </a:lnSpc>
              <a:spcBef>
                <a:spcPts val="0"/>
              </a:spcBef>
              <a:spcAft>
                <a:spcPts val="0"/>
              </a:spcAft>
              <a:buClr>
                <a:schemeClr val="lt1"/>
              </a:buClr>
              <a:buSzPts val="2200"/>
              <a:buFont typeface="Archivo"/>
              <a:buChar char="●"/>
              <a:defRPr sz="2200">
                <a:solidFill>
                  <a:schemeClr val="lt1"/>
                </a:solidFill>
                <a:latin typeface="Archivo"/>
                <a:ea typeface="Archivo"/>
                <a:cs typeface="Archivo"/>
                <a:sym typeface="Archivo"/>
              </a:defRPr>
            </a:lvl1pPr>
            <a:lvl2pPr indent="-368300" lvl="1" marL="9144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2pPr>
            <a:lvl3pPr indent="-368300" lvl="2" marL="13716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3pPr>
            <a:lvl4pPr indent="-368300" lvl="3" marL="18288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4pPr>
            <a:lvl5pPr indent="-368300" lvl="4" marL="22860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5pPr>
            <a:lvl6pPr indent="-368300" lvl="5" marL="27432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6pPr>
            <a:lvl7pPr indent="-368300" lvl="6" marL="32004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7pPr>
            <a:lvl8pPr indent="-368300" lvl="7" marL="36576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8pPr>
            <a:lvl9pPr indent="-368300" lvl="8" marL="4114800">
              <a:lnSpc>
                <a:spcPct val="115000"/>
              </a:lnSpc>
              <a:spcBef>
                <a:spcPts val="2100"/>
              </a:spcBef>
              <a:spcAft>
                <a:spcPts val="2100"/>
              </a:spcAft>
              <a:buClr>
                <a:schemeClr val="lt1"/>
              </a:buClr>
              <a:buSzPts val="2200"/>
              <a:buFont typeface="Archivo"/>
              <a:buChar char="■"/>
              <a:defRPr sz="2200">
                <a:solidFill>
                  <a:schemeClr val="lt1"/>
                </a:solidFill>
                <a:latin typeface="Archivo"/>
                <a:ea typeface="Archivo"/>
                <a:cs typeface="Archivo"/>
                <a:sym typeface="Archiv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Barlow Condensed"/>
                <a:ea typeface="Barlow Condensed"/>
                <a:cs typeface="Barlow Condensed"/>
                <a:sym typeface="Barlow Condensed"/>
              </a:rPr>
              <a:t>SLIDESMANIA.COM</a:t>
            </a:r>
            <a:endParaRPr>
              <a:solidFill>
                <a:srgbClr val="666666"/>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www.oprahmag.com/entertainment/books/g26187205/best-books-black-authors/" TargetMode="External"/><Relationship Id="rId4" Type="http://schemas.openxmlformats.org/officeDocument/2006/relationships/hyperlink" Target="https://chipublib.bibliocommons.com/list/share/204842963/135769292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editorial.rottentomatoes.com/guide/best-black-movies-21st-centu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4"/>
          <p:cNvSpPr txBox="1"/>
          <p:nvPr>
            <p:ph idx="1" type="subTitle"/>
          </p:nvPr>
        </p:nvSpPr>
        <p:spPr>
          <a:xfrm>
            <a:off x="1387175" y="5699100"/>
            <a:ext cx="4289700" cy="1070100"/>
          </a:xfrm>
          <a:prstGeom prst="rect">
            <a:avLst/>
          </a:prstGeom>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2400"/>
              <a:buFont typeface="Arial"/>
              <a:buNone/>
            </a:pPr>
            <a:r>
              <a:rPr b="1" lang="en" sz="1600">
                <a:solidFill>
                  <a:srgbClr val="FFFFFF"/>
                </a:solidFill>
                <a:latin typeface="Century Gothic"/>
                <a:ea typeface="Century Gothic"/>
                <a:cs typeface="Century Gothic"/>
                <a:sym typeface="Century Gothic"/>
              </a:rPr>
              <a:t>Presented by: </a:t>
            </a:r>
            <a:r>
              <a:rPr lang="en" sz="1600">
                <a:solidFill>
                  <a:srgbClr val="FFFFFF"/>
                </a:solidFill>
                <a:latin typeface="Century Gothic"/>
                <a:ea typeface="Century Gothic"/>
                <a:cs typeface="Century Gothic"/>
                <a:sym typeface="Century Gothic"/>
              </a:rPr>
              <a:t>Victoire Chochezi, Faculty Coordinator Equity Center, </a:t>
            </a:r>
            <a:r>
              <a:rPr lang="en" sz="1600">
                <a:solidFill>
                  <a:srgbClr val="FFFFFF"/>
                </a:solidFill>
                <a:latin typeface="Century Gothic"/>
                <a:ea typeface="Century Gothic"/>
                <a:cs typeface="Century Gothic"/>
                <a:sym typeface="Century Gothic"/>
              </a:rPr>
              <a:t> Fenix Lopez, </a:t>
            </a:r>
            <a:r>
              <a:rPr lang="en" sz="1600">
                <a:solidFill>
                  <a:srgbClr val="FFFFFF"/>
                </a:solidFill>
                <a:latin typeface="Century Gothic"/>
                <a:ea typeface="Century Gothic"/>
                <a:cs typeface="Century Gothic"/>
                <a:sym typeface="Century Gothic"/>
              </a:rPr>
              <a:t>Bindu Mukkamla, Trajan Robinson</a:t>
            </a:r>
            <a:endParaRPr sz="2000">
              <a:solidFill>
                <a:srgbClr val="FFFFFF"/>
              </a:solidFill>
            </a:endParaRPr>
          </a:p>
        </p:txBody>
      </p:sp>
      <p:sp>
        <p:nvSpPr>
          <p:cNvPr id="443" name="Google Shape;443;p24"/>
          <p:cNvSpPr/>
          <p:nvPr/>
        </p:nvSpPr>
        <p:spPr>
          <a:xfrm>
            <a:off x="1425251" y="441000"/>
            <a:ext cx="4213537" cy="1188720"/>
          </a:xfrm>
          <a:prstGeom prst="rect">
            <a:avLst/>
          </a:prstGeom>
        </p:spPr>
        <p:txBody>
          <a:bodyPr>
            <a:prstTxWarp prst="textPlain"/>
          </a:bodyPr>
          <a:lstStyle/>
          <a:p>
            <a:pPr lvl="0" algn="ctr"/>
            <a:r>
              <a:rPr b="0" i="0">
                <a:ln>
                  <a:noFill/>
                </a:ln>
                <a:solidFill>
                  <a:schemeClr val="accent1"/>
                </a:solidFill>
                <a:latin typeface="Anton"/>
              </a:rPr>
              <a:t>BLACK</a:t>
            </a:r>
          </a:p>
        </p:txBody>
      </p:sp>
      <p:sp>
        <p:nvSpPr>
          <p:cNvPr id="444" name="Google Shape;444;p24"/>
          <p:cNvSpPr/>
          <p:nvPr/>
        </p:nvSpPr>
        <p:spPr>
          <a:xfrm>
            <a:off x="1425250" y="1807788"/>
            <a:ext cx="4213553" cy="1188720"/>
          </a:xfrm>
          <a:prstGeom prst="rect">
            <a:avLst/>
          </a:prstGeom>
        </p:spPr>
        <p:txBody>
          <a:bodyPr>
            <a:prstTxWarp prst="textPlain"/>
          </a:bodyPr>
          <a:lstStyle/>
          <a:p>
            <a:pPr lvl="0" algn="ctr"/>
            <a:r>
              <a:rPr b="0" i="0">
                <a:ln>
                  <a:noFill/>
                </a:ln>
                <a:solidFill>
                  <a:schemeClr val="accent2"/>
                </a:solidFill>
                <a:latin typeface="Anton"/>
              </a:rPr>
              <a:t>HISTORY</a:t>
            </a:r>
          </a:p>
        </p:txBody>
      </p:sp>
      <p:sp>
        <p:nvSpPr>
          <p:cNvPr id="445" name="Google Shape;445;p24"/>
          <p:cNvSpPr/>
          <p:nvPr/>
        </p:nvSpPr>
        <p:spPr>
          <a:xfrm>
            <a:off x="1425251" y="3174576"/>
            <a:ext cx="4213542" cy="1188720"/>
          </a:xfrm>
          <a:prstGeom prst="rect">
            <a:avLst/>
          </a:prstGeom>
        </p:spPr>
        <p:txBody>
          <a:bodyPr>
            <a:prstTxWarp prst="textPlain"/>
          </a:bodyPr>
          <a:lstStyle/>
          <a:p>
            <a:pPr lvl="0" algn="ctr"/>
            <a:r>
              <a:rPr b="0" i="0">
                <a:ln>
                  <a:noFill/>
                </a:ln>
                <a:solidFill>
                  <a:schemeClr val="accent3"/>
                </a:solidFill>
                <a:latin typeface="Anton"/>
              </a:rPr>
              <a:t>MONTH</a:t>
            </a:r>
          </a:p>
        </p:txBody>
      </p:sp>
      <p:pic>
        <p:nvPicPr>
          <p:cNvPr id="446" name="Google Shape;446;p24"/>
          <p:cNvPicPr preferRelativeResize="0"/>
          <p:nvPr/>
        </p:nvPicPr>
        <p:blipFill>
          <a:blip r:embed="rId3">
            <a:alphaModFix/>
          </a:blip>
          <a:stretch>
            <a:fillRect/>
          </a:stretch>
        </p:blipFill>
        <p:spPr>
          <a:xfrm>
            <a:off x="223339" y="5699092"/>
            <a:ext cx="1000735" cy="1021257"/>
          </a:xfrm>
          <a:prstGeom prst="rect">
            <a:avLst/>
          </a:prstGeom>
          <a:noFill/>
          <a:ln>
            <a:noFill/>
          </a:ln>
        </p:spPr>
      </p:pic>
      <p:pic>
        <p:nvPicPr>
          <p:cNvPr id="447" name="Google Shape;447;p24"/>
          <p:cNvPicPr preferRelativeResize="0"/>
          <p:nvPr/>
        </p:nvPicPr>
        <p:blipFill>
          <a:blip r:embed="rId4">
            <a:alphaModFix/>
          </a:blip>
          <a:stretch>
            <a:fillRect/>
          </a:stretch>
        </p:blipFill>
        <p:spPr>
          <a:xfrm>
            <a:off x="184329" y="441011"/>
            <a:ext cx="1078775" cy="1109798"/>
          </a:xfrm>
          <a:prstGeom prst="rect">
            <a:avLst/>
          </a:prstGeom>
          <a:noFill/>
          <a:ln>
            <a:noFill/>
          </a:ln>
        </p:spPr>
      </p:pic>
      <p:sp>
        <p:nvSpPr>
          <p:cNvPr id="448" name="Google Shape;448;p24"/>
          <p:cNvSpPr txBox="1"/>
          <p:nvPr/>
        </p:nvSpPr>
        <p:spPr>
          <a:xfrm>
            <a:off x="1263100" y="4541375"/>
            <a:ext cx="4158600" cy="144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200">
                <a:solidFill>
                  <a:srgbClr val="FFFFFF"/>
                </a:solidFill>
                <a:latin typeface="Anton"/>
                <a:ea typeface="Anton"/>
                <a:cs typeface="Anton"/>
                <a:sym typeface="Anton"/>
              </a:rPr>
              <a:t>EXAMINED</a:t>
            </a:r>
            <a:endParaRPr sz="8200">
              <a:solidFill>
                <a:srgbClr val="FFFFFF"/>
              </a:solidFill>
              <a:latin typeface="Anton"/>
              <a:ea typeface="Anton"/>
              <a:cs typeface="Anton"/>
              <a:sym typeface="Anto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445"/>
                                        </p:tgtEl>
                                        <p:attrNameLst>
                                          <p:attrName>ppt_x</p:attrName>
                                        </p:attrNameLst>
                                      </p:cBhvr>
                                      <p:tavLst>
                                        <p:tav fmla="" tm="0">
                                          <p:val>
                                            <p:strVal val="#ppt_x"/>
                                          </p:val>
                                        </p:tav>
                                        <p:tav fmla="" tm="100000">
                                          <p:val>
                                            <p:strVal val="#ppt_x+1"/>
                                          </p:val>
                                        </p:tav>
                                      </p:tavLst>
                                    </p:anim>
                                    <p:set>
                                      <p:cBhvr>
                                        <p:cTn dur="1" fill="hold">
                                          <p:stCondLst>
                                            <p:cond delay="1000"/>
                                          </p:stCondLst>
                                        </p:cTn>
                                        <p:tgtEl>
                                          <p:spTgt spid="4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3"/>
          <p:cNvSpPr txBox="1"/>
          <p:nvPr>
            <p:ph type="title"/>
          </p:nvPr>
        </p:nvSpPr>
        <p:spPr>
          <a:xfrm>
            <a:off x="481867" y="965000"/>
            <a:ext cx="3653700" cy="4678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5</a:t>
            </a:r>
            <a:endParaRPr/>
          </a:p>
        </p:txBody>
      </p:sp>
      <p:sp>
        <p:nvSpPr>
          <p:cNvPr id="511" name="Google Shape;511;p33"/>
          <p:cNvSpPr txBox="1"/>
          <p:nvPr>
            <p:ph idx="1" type="subTitle"/>
          </p:nvPr>
        </p:nvSpPr>
        <p:spPr>
          <a:xfrm>
            <a:off x="5372775" y="1628300"/>
            <a:ext cx="5911800" cy="2742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5000">
                <a:solidFill>
                  <a:schemeClr val="accent2"/>
                </a:solidFill>
              </a:rPr>
              <a:t>When was Black History Month first officially recognized?</a:t>
            </a:r>
            <a:endParaRPr sz="5000">
              <a:solidFill>
                <a:schemeClr val="accent2"/>
              </a:solidFill>
            </a:endParaRPr>
          </a:p>
        </p:txBody>
      </p:sp>
      <p:sp>
        <p:nvSpPr>
          <p:cNvPr id="512" name="Google Shape;512;p33"/>
          <p:cNvSpPr txBox="1"/>
          <p:nvPr>
            <p:ph idx="1" type="subTitle"/>
          </p:nvPr>
        </p:nvSpPr>
        <p:spPr>
          <a:xfrm>
            <a:off x="5372775" y="4552125"/>
            <a:ext cx="5911800" cy="821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4000">
                <a:solidFill>
                  <a:srgbClr val="FFFFFF"/>
                </a:solidFill>
              </a:rPr>
              <a:t>1976</a:t>
            </a:r>
            <a:endParaRPr sz="40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34"/>
          <p:cNvSpPr txBox="1"/>
          <p:nvPr>
            <p:ph type="title"/>
          </p:nvPr>
        </p:nvSpPr>
        <p:spPr>
          <a:xfrm>
            <a:off x="481867" y="965000"/>
            <a:ext cx="3653700" cy="4678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6</a:t>
            </a:r>
            <a:endParaRPr/>
          </a:p>
        </p:txBody>
      </p:sp>
      <p:sp>
        <p:nvSpPr>
          <p:cNvPr id="518" name="Google Shape;518;p34"/>
          <p:cNvSpPr txBox="1"/>
          <p:nvPr>
            <p:ph idx="1" type="subTitle"/>
          </p:nvPr>
        </p:nvSpPr>
        <p:spPr>
          <a:xfrm>
            <a:off x="5372775" y="332900"/>
            <a:ext cx="6342900" cy="2742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5000">
                <a:solidFill>
                  <a:schemeClr val="accent2"/>
                </a:solidFill>
              </a:rPr>
              <a:t>What do the colors red, black, and green represent in the Pan- African liberation flag</a:t>
            </a:r>
            <a:r>
              <a:rPr lang="en" sz="5000">
                <a:solidFill>
                  <a:schemeClr val="accent2"/>
                </a:solidFill>
              </a:rPr>
              <a:t>?</a:t>
            </a:r>
            <a:endParaRPr sz="5000">
              <a:solidFill>
                <a:schemeClr val="accent2"/>
              </a:solidFill>
            </a:endParaRPr>
          </a:p>
        </p:txBody>
      </p:sp>
      <p:sp>
        <p:nvSpPr>
          <p:cNvPr id="519" name="Google Shape;519;p34"/>
          <p:cNvSpPr txBox="1"/>
          <p:nvPr>
            <p:ph idx="1" type="subTitle"/>
          </p:nvPr>
        </p:nvSpPr>
        <p:spPr>
          <a:xfrm>
            <a:off x="5372775" y="3980625"/>
            <a:ext cx="6819300" cy="104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800">
                <a:solidFill>
                  <a:schemeClr val="accent1"/>
                </a:solidFill>
              </a:rPr>
              <a:t>Red</a:t>
            </a:r>
            <a:r>
              <a:rPr lang="en" sz="2800">
                <a:solidFill>
                  <a:schemeClr val="accent2"/>
                </a:solidFill>
              </a:rPr>
              <a:t> </a:t>
            </a:r>
            <a:r>
              <a:rPr lang="en" sz="2800">
                <a:solidFill>
                  <a:srgbClr val="FFFFFF"/>
                </a:solidFill>
              </a:rPr>
              <a:t>- The vitality and the life &amp; blood that unites people of Black African ancestry</a:t>
            </a:r>
            <a:endParaRPr sz="2800">
              <a:solidFill>
                <a:srgbClr val="FFFFFF"/>
              </a:solidFill>
            </a:endParaRPr>
          </a:p>
          <a:p>
            <a:pPr indent="0" lvl="0" marL="0" rtl="0" algn="l">
              <a:spcBef>
                <a:spcPts val="2100"/>
              </a:spcBef>
              <a:spcAft>
                <a:spcPts val="2100"/>
              </a:spcAft>
              <a:buNone/>
            </a:pPr>
            <a:r>
              <a:t/>
            </a:r>
            <a:endParaRPr sz="4000">
              <a:solidFill>
                <a:schemeClr val="accent2"/>
              </a:solidFill>
            </a:endParaRPr>
          </a:p>
        </p:txBody>
      </p:sp>
      <p:sp>
        <p:nvSpPr>
          <p:cNvPr id="520" name="Google Shape;520;p34"/>
          <p:cNvSpPr txBox="1"/>
          <p:nvPr>
            <p:ph idx="1" type="subTitle"/>
          </p:nvPr>
        </p:nvSpPr>
        <p:spPr>
          <a:xfrm>
            <a:off x="5372775" y="5051000"/>
            <a:ext cx="5911800" cy="82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sz="2800">
                <a:solidFill>
                  <a:schemeClr val="dk1"/>
                </a:solidFill>
                <a:highlight>
                  <a:schemeClr val="accent2"/>
                </a:highlight>
              </a:rPr>
              <a:t>Black</a:t>
            </a:r>
            <a:r>
              <a:rPr lang="en" sz="2800">
                <a:solidFill>
                  <a:schemeClr val="dk1"/>
                </a:solidFill>
              </a:rPr>
              <a:t> </a:t>
            </a:r>
            <a:r>
              <a:rPr lang="en" sz="2800">
                <a:solidFill>
                  <a:srgbClr val="FFFFFF"/>
                </a:solidFill>
              </a:rPr>
              <a:t>- For the people and strength</a:t>
            </a:r>
            <a:endParaRPr sz="2800">
              <a:solidFill>
                <a:srgbClr val="FFFFFF"/>
              </a:solidFill>
            </a:endParaRPr>
          </a:p>
          <a:p>
            <a:pPr indent="0" lvl="0" marL="0" rtl="0" algn="l">
              <a:spcBef>
                <a:spcPts val="2100"/>
              </a:spcBef>
              <a:spcAft>
                <a:spcPts val="2100"/>
              </a:spcAft>
              <a:buNone/>
            </a:pPr>
            <a:r>
              <a:t/>
            </a:r>
            <a:endParaRPr sz="4000">
              <a:solidFill>
                <a:schemeClr val="accent2"/>
              </a:solidFill>
            </a:endParaRPr>
          </a:p>
        </p:txBody>
      </p:sp>
      <p:sp>
        <p:nvSpPr>
          <p:cNvPr id="521" name="Google Shape;521;p34"/>
          <p:cNvSpPr txBox="1"/>
          <p:nvPr>
            <p:ph idx="1" type="subTitle"/>
          </p:nvPr>
        </p:nvSpPr>
        <p:spPr>
          <a:xfrm>
            <a:off x="5372775" y="5657025"/>
            <a:ext cx="6342900" cy="104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800">
                <a:solidFill>
                  <a:schemeClr val="accent3"/>
                </a:solidFill>
              </a:rPr>
              <a:t>Green</a:t>
            </a:r>
            <a:r>
              <a:rPr lang="en" sz="2800">
                <a:solidFill>
                  <a:schemeClr val="accent2"/>
                </a:solidFill>
              </a:rPr>
              <a:t> </a:t>
            </a:r>
            <a:r>
              <a:rPr lang="en" sz="2800">
                <a:solidFill>
                  <a:srgbClr val="FFFFFF"/>
                </a:solidFill>
              </a:rPr>
              <a:t>- The land &amp; natural wealth of Africa, growth &amp; progress, and the future</a:t>
            </a:r>
            <a:endParaRPr sz="2800">
              <a:solidFill>
                <a:srgbClr val="FFFFFF"/>
              </a:solidFill>
            </a:endParaRPr>
          </a:p>
          <a:p>
            <a:pPr indent="0" lvl="0" marL="0" rtl="0" algn="l">
              <a:spcBef>
                <a:spcPts val="2100"/>
              </a:spcBef>
              <a:spcAft>
                <a:spcPts val="2100"/>
              </a:spcAft>
              <a:buNone/>
            </a:pPr>
            <a:r>
              <a:t/>
            </a:r>
            <a:endParaRPr sz="4000">
              <a:solidFill>
                <a:schemeClr val="accen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35"/>
          <p:cNvSpPr txBox="1"/>
          <p:nvPr>
            <p:ph type="title"/>
          </p:nvPr>
        </p:nvSpPr>
        <p:spPr>
          <a:xfrm>
            <a:off x="1771650" y="1721125"/>
            <a:ext cx="8515500" cy="3160800"/>
          </a:xfrm>
          <a:prstGeom prst="rect">
            <a:avLst/>
          </a:prstGeom>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solidFill>
                  <a:srgbClr val="FFFFFF"/>
                </a:solidFill>
              </a:rPr>
              <a:t>“What is your experience with Black History Month?.”</a:t>
            </a:r>
            <a:endParaRPr sz="5000">
              <a:solidFill>
                <a:srgbClr val="FFFFFF"/>
              </a:solidFill>
            </a:endParaRPr>
          </a:p>
        </p:txBody>
      </p:sp>
      <p:sp>
        <p:nvSpPr>
          <p:cNvPr id="527" name="Google Shape;527;p35"/>
          <p:cNvSpPr txBox="1"/>
          <p:nvPr>
            <p:ph type="title"/>
          </p:nvPr>
        </p:nvSpPr>
        <p:spPr>
          <a:xfrm>
            <a:off x="1847850" y="1797325"/>
            <a:ext cx="8515500" cy="3160800"/>
          </a:xfrm>
          <a:prstGeom prst="rect">
            <a:avLst/>
          </a:prstGeom>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solidFill>
                  <a:srgbClr val="000000"/>
                </a:solidFill>
              </a:rPr>
              <a:t>“What is your experience with Black History Month?.”</a:t>
            </a:r>
            <a:endParaRPr sz="50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6"/>
          <p:cNvSpPr txBox="1"/>
          <p:nvPr>
            <p:ph idx="1" type="subTitle"/>
          </p:nvPr>
        </p:nvSpPr>
        <p:spPr>
          <a:xfrm>
            <a:off x="5134275" y="792000"/>
            <a:ext cx="6406800" cy="766800"/>
          </a:xfrm>
          <a:prstGeom prst="rect">
            <a:avLst/>
          </a:prstGeom>
          <a:solidFill>
            <a:schemeClr val="accent1"/>
          </a:solidFill>
        </p:spPr>
        <p:txBody>
          <a:bodyPr anchorCtr="0" anchor="ctr" bIns="121900" lIns="121900" spcFirstLastPara="1" rIns="121900" wrap="square" tIns="121900">
            <a:noAutofit/>
          </a:bodyPr>
          <a:lstStyle/>
          <a:p>
            <a:pPr indent="0" lvl="0" marL="0" rtl="0" algn="ctr">
              <a:spcBef>
                <a:spcPts val="0"/>
              </a:spcBef>
              <a:spcAft>
                <a:spcPts val="0"/>
              </a:spcAft>
              <a:buNone/>
            </a:pPr>
            <a:r>
              <a:rPr b="0" lang="en" sz="4600">
                <a:latin typeface="Anton"/>
                <a:ea typeface="Anton"/>
                <a:cs typeface="Anton"/>
                <a:sym typeface="Anton"/>
              </a:rPr>
              <a:t>Beginnings and Intentions</a:t>
            </a:r>
            <a:endParaRPr b="0" sz="4600">
              <a:latin typeface="Anton"/>
              <a:ea typeface="Anton"/>
              <a:cs typeface="Anton"/>
              <a:sym typeface="Anton"/>
            </a:endParaRPr>
          </a:p>
        </p:txBody>
      </p:sp>
      <p:sp>
        <p:nvSpPr>
          <p:cNvPr id="533" name="Google Shape;533;p36"/>
          <p:cNvSpPr txBox="1"/>
          <p:nvPr>
            <p:ph idx="4" type="body"/>
          </p:nvPr>
        </p:nvSpPr>
        <p:spPr>
          <a:xfrm>
            <a:off x="5134275" y="1540776"/>
            <a:ext cx="6406800" cy="481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latin typeface="Anton"/>
                <a:ea typeface="Anton"/>
                <a:cs typeface="Anton"/>
                <a:sym typeface="Anton"/>
              </a:rPr>
              <a:t>When and how was Black History Month founded? </a:t>
            </a:r>
            <a:endParaRPr sz="2400">
              <a:latin typeface="Anton"/>
              <a:ea typeface="Anton"/>
              <a:cs typeface="Anton"/>
              <a:sym typeface="Anton"/>
            </a:endParaRPr>
          </a:p>
          <a:p>
            <a:pPr indent="0" lvl="0" marL="457200" rtl="0" algn="l">
              <a:spcBef>
                <a:spcPts val="0"/>
              </a:spcBef>
              <a:spcAft>
                <a:spcPts val="0"/>
              </a:spcAft>
              <a:buNone/>
            </a:pPr>
            <a:r>
              <a:t/>
            </a:r>
            <a:endParaRPr sz="2400">
              <a:latin typeface="Anton"/>
              <a:ea typeface="Anton"/>
              <a:cs typeface="Anton"/>
              <a:sym typeface="Anton"/>
            </a:endParaRPr>
          </a:p>
        </p:txBody>
      </p:sp>
      <p:sp>
        <p:nvSpPr>
          <p:cNvPr id="534" name="Google Shape;534;p36"/>
          <p:cNvSpPr txBox="1"/>
          <p:nvPr>
            <p:ph type="title"/>
          </p:nvPr>
        </p:nvSpPr>
        <p:spPr>
          <a:xfrm>
            <a:off x="1081875" y="1020600"/>
            <a:ext cx="3559500" cy="481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200">
                <a:solidFill>
                  <a:schemeClr val="accent1"/>
                </a:solidFill>
              </a:rPr>
              <a:t>The Origins of </a:t>
            </a:r>
            <a:r>
              <a:rPr lang="en" sz="6200">
                <a:solidFill>
                  <a:schemeClr val="accent2"/>
                </a:solidFill>
              </a:rPr>
              <a:t>Black History</a:t>
            </a:r>
            <a:r>
              <a:rPr lang="en" sz="6200"/>
              <a:t> </a:t>
            </a:r>
            <a:r>
              <a:rPr lang="en" sz="6200">
                <a:solidFill>
                  <a:schemeClr val="accent3"/>
                </a:solidFill>
              </a:rPr>
              <a:t>Month</a:t>
            </a:r>
            <a:endParaRPr sz="6200">
              <a:solidFill>
                <a:schemeClr val="accent3"/>
              </a:solidFill>
            </a:endParaRPr>
          </a:p>
        </p:txBody>
      </p:sp>
      <p:sp>
        <p:nvSpPr>
          <p:cNvPr id="535" name="Google Shape;535;p36"/>
          <p:cNvSpPr txBox="1"/>
          <p:nvPr>
            <p:ph idx="4" type="body"/>
          </p:nvPr>
        </p:nvSpPr>
        <p:spPr>
          <a:xfrm>
            <a:off x="5134275" y="2081725"/>
            <a:ext cx="6406800" cy="1245000"/>
          </a:xfrm>
          <a:prstGeom prst="rect">
            <a:avLst/>
          </a:prstGeom>
        </p:spPr>
        <p:txBody>
          <a:bodyPr anchorCtr="0" anchor="t" bIns="121900" lIns="121900" spcFirstLastPara="1" rIns="121900" wrap="square" tIns="121900">
            <a:noAutofit/>
          </a:bodyPr>
          <a:lstStyle/>
          <a:p>
            <a:pPr indent="-381000" lvl="0" marL="457200" rtl="0" algn="l">
              <a:spcBef>
                <a:spcPts val="0"/>
              </a:spcBef>
              <a:spcAft>
                <a:spcPts val="0"/>
              </a:spcAft>
              <a:buClr>
                <a:srgbClr val="FFFFFF"/>
              </a:buClr>
              <a:buSzPts val="2400"/>
              <a:buFont typeface="Anton"/>
              <a:buChar char="●"/>
            </a:pPr>
            <a:r>
              <a:rPr lang="en" sz="2400">
                <a:solidFill>
                  <a:srgbClr val="FFFFFF"/>
                </a:solidFill>
                <a:latin typeface="Anton"/>
                <a:ea typeface="Anton"/>
                <a:cs typeface="Anton"/>
                <a:sym typeface="Anton"/>
              </a:rPr>
              <a:t>This month originally began as “Negro History Week” led by Carter G. Woodson in 1926. </a:t>
            </a:r>
            <a:endParaRPr sz="2400">
              <a:solidFill>
                <a:srgbClr val="FFFFFF"/>
              </a:solidFill>
              <a:latin typeface="Anton"/>
              <a:ea typeface="Anton"/>
              <a:cs typeface="Anton"/>
              <a:sym typeface="Anton"/>
            </a:endParaRPr>
          </a:p>
          <a:p>
            <a:pPr indent="0" lvl="0" marL="457200" rtl="0" algn="l">
              <a:spcBef>
                <a:spcPts val="0"/>
              </a:spcBef>
              <a:spcAft>
                <a:spcPts val="0"/>
              </a:spcAft>
              <a:buNone/>
            </a:pPr>
            <a:r>
              <a:t/>
            </a:r>
            <a:endParaRPr sz="2400">
              <a:solidFill>
                <a:srgbClr val="000000"/>
              </a:solidFill>
              <a:latin typeface="Anton"/>
              <a:ea typeface="Anton"/>
              <a:cs typeface="Anton"/>
              <a:sym typeface="Anton"/>
            </a:endParaRPr>
          </a:p>
        </p:txBody>
      </p:sp>
      <p:sp>
        <p:nvSpPr>
          <p:cNvPr id="536" name="Google Shape;536;p36"/>
          <p:cNvSpPr txBox="1"/>
          <p:nvPr>
            <p:ph idx="4" type="body"/>
          </p:nvPr>
        </p:nvSpPr>
        <p:spPr>
          <a:xfrm>
            <a:off x="5134275" y="5036375"/>
            <a:ext cx="6406800" cy="1245000"/>
          </a:xfrm>
          <a:prstGeom prst="rect">
            <a:avLst/>
          </a:prstGeom>
        </p:spPr>
        <p:txBody>
          <a:bodyPr anchorCtr="0" anchor="t" bIns="121900" lIns="121900" spcFirstLastPara="1" rIns="121900" wrap="square" tIns="121900">
            <a:noAutofit/>
          </a:bodyPr>
          <a:lstStyle/>
          <a:p>
            <a:pPr indent="-381000" lvl="0" marL="457200" rtl="0" algn="l">
              <a:spcBef>
                <a:spcPts val="0"/>
              </a:spcBef>
              <a:spcAft>
                <a:spcPts val="0"/>
              </a:spcAft>
              <a:buClr>
                <a:srgbClr val="FFFFFF"/>
              </a:buClr>
              <a:buSzPts val="2400"/>
              <a:buFont typeface="Anton"/>
              <a:buChar char="●"/>
            </a:pPr>
            <a:r>
              <a:rPr lang="en" sz="2400">
                <a:solidFill>
                  <a:srgbClr val="FFFFFF"/>
                </a:solidFill>
                <a:latin typeface="Anton"/>
                <a:ea typeface="Anton"/>
                <a:cs typeface="Anton"/>
                <a:sym typeface="Anton"/>
              </a:rPr>
              <a:t>Woodson’s intentions were to honor and celebrate the contributions of African Americans in history.</a:t>
            </a:r>
            <a:endParaRPr sz="2400">
              <a:solidFill>
                <a:srgbClr val="000000"/>
              </a:solidFill>
              <a:latin typeface="Anton"/>
              <a:ea typeface="Anton"/>
              <a:cs typeface="Anton"/>
              <a:sym typeface="Anton"/>
            </a:endParaRPr>
          </a:p>
        </p:txBody>
      </p:sp>
      <p:sp>
        <p:nvSpPr>
          <p:cNvPr id="537" name="Google Shape;537;p36"/>
          <p:cNvSpPr txBox="1"/>
          <p:nvPr>
            <p:ph idx="4" type="body"/>
          </p:nvPr>
        </p:nvSpPr>
        <p:spPr>
          <a:xfrm>
            <a:off x="5134275" y="3132325"/>
            <a:ext cx="6697200" cy="1245000"/>
          </a:xfrm>
          <a:prstGeom prst="rect">
            <a:avLst/>
          </a:prstGeom>
        </p:spPr>
        <p:txBody>
          <a:bodyPr anchorCtr="0" anchor="t" bIns="121900" lIns="121900" spcFirstLastPara="1" rIns="121900" wrap="square" tIns="121900">
            <a:noAutofit/>
          </a:bodyPr>
          <a:lstStyle/>
          <a:p>
            <a:pPr indent="-381000" lvl="0" marL="457200" rtl="0" algn="l">
              <a:spcBef>
                <a:spcPts val="0"/>
              </a:spcBef>
              <a:spcAft>
                <a:spcPts val="0"/>
              </a:spcAft>
              <a:buClr>
                <a:srgbClr val="FFFFFF"/>
              </a:buClr>
              <a:buSzPts val="2400"/>
              <a:buFont typeface="Anton"/>
              <a:buChar char="●"/>
            </a:pPr>
            <a:r>
              <a:rPr lang="en" sz="2400">
                <a:solidFill>
                  <a:srgbClr val="FFFFFF"/>
                </a:solidFill>
                <a:latin typeface="Anton"/>
                <a:ea typeface="Anton"/>
                <a:cs typeface="Anton"/>
                <a:sym typeface="Anton"/>
              </a:rPr>
              <a:t>Woodson was an African American historian, scholar, educator, and publisher at Harvard. He was the second African American to receive a doctorate from Harvard after W.E.B. DuBois.</a:t>
            </a:r>
            <a:endParaRPr sz="2400">
              <a:solidFill>
                <a:srgbClr val="FFFFFF"/>
              </a:solidFill>
              <a:latin typeface="Anton"/>
              <a:ea typeface="Anton"/>
              <a:cs typeface="Anton"/>
              <a:sym typeface="Anton"/>
            </a:endParaRPr>
          </a:p>
          <a:p>
            <a:pPr indent="0" lvl="0" marL="457200" rtl="0" algn="l">
              <a:spcBef>
                <a:spcPts val="0"/>
              </a:spcBef>
              <a:spcAft>
                <a:spcPts val="0"/>
              </a:spcAft>
              <a:buNone/>
            </a:pPr>
            <a:r>
              <a:t/>
            </a:r>
            <a:endParaRPr sz="2400">
              <a:solidFill>
                <a:srgbClr val="FFFFFF"/>
              </a:solidFill>
              <a:latin typeface="Anton"/>
              <a:ea typeface="Anton"/>
              <a:cs typeface="Anton"/>
              <a:sym typeface="Anton"/>
            </a:endParaRPr>
          </a:p>
          <a:p>
            <a:pPr indent="0" lvl="0" marL="457200" rtl="0" algn="l">
              <a:spcBef>
                <a:spcPts val="0"/>
              </a:spcBef>
              <a:spcAft>
                <a:spcPts val="0"/>
              </a:spcAft>
              <a:buNone/>
            </a:pPr>
            <a:r>
              <a:t/>
            </a:r>
            <a:endParaRPr sz="2400">
              <a:solidFill>
                <a:srgbClr val="FFFFFF"/>
              </a:solidFill>
              <a:latin typeface="Anton"/>
              <a:ea typeface="Anton"/>
              <a:cs typeface="Anton"/>
              <a:sym typeface="Anton"/>
            </a:endParaRPr>
          </a:p>
          <a:p>
            <a:pPr indent="0" lvl="0" marL="457200" rtl="0" algn="l">
              <a:spcBef>
                <a:spcPts val="0"/>
              </a:spcBef>
              <a:spcAft>
                <a:spcPts val="0"/>
              </a:spcAft>
              <a:buNone/>
            </a:pPr>
            <a:r>
              <a:t/>
            </a:r>
            <a:endParaRPr sz="2400">
              <a:solidFill>
                <a:srgbClr val="000000"/>
              </a:solidFill>
              <a:latin typeface="Anton"/>
              <a:ea typeface="Anton"/>
              <a:cs typeface="Anton"/>
              <a:sym typeface="Anto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7"/>
          <p:cNvSpPr txBox="1"/>
          <p:nvPr>
            <p:ph idx="1" type="subTitle"/>
          </p:nvPr>
        </p:nvSpPr>
        <p:spPr>
          <a:xfrm>
            <a:off x="5134275" y="792000"/>
            <a:ext cx="6406800" cy="766800"/>
          </a:xfrm>
          <a:prstGeom prst="rect">
            <a:avLst/>
          </a:prstGeom>
          <a:solidFill>
            <a:schemeClr val="accent1"/>
          </a:solidFill>
        </p:spPr>
        <p:txBody>
          <a:bodyPr anchorCtr="0" anchor="ctr" bIns="121900" lIns="121900" spcFirstLastPara="1" rIns="121900" wrap="square" tIns="121900">
            <a:noAutofit/>
          </a:bodyPr>
          <a:lstStyle/>
          <a:p>
            <a:pPr indent="0" lvl="0" marL="0" rtl="0" algn="ctr">
              <a:spcBef>
                <a:spcPts val="0"/>
              </a:spcBef>
              <a:spcAft>
                <a:spcPts val="0"/>
              </a:spcAft>
              <a:buNone/>
            </a:pPr>
            <a:r>
              <a:rPr b="0" lang="en" sz="4600">
                <a:latin typeface="Anton"/>
                <a:ea typeface="Anton"/>
                <a:cs typeface="Anton"/>
                <a:sym typeface="Anton"/>
              </a:rPr>
              <a:t>Beginnings and Intentions</a:t>
            </a:r>
            <a:endParaRPr b="0" sz="4600">
              <a:latin typeface="Anton"/>
              <a:ea typeface="Anton"/>
              <a:cs typeface="Anton"/>
              <a:sym typeface="Anton"/>
            </a:endParaRPr>
          </a:p>
        </p:txBody>
      </p:sp>
      <p:sp>
        <p:nvSpPr>
          <p:cNvPr id="543" name="Google Shape;543;p37"/>
          <p:cNvSpPr txBox="1"/>
          <p:nvPr>
            <p:ph idx="4" type="body"/>
          </p:nvPr>
        </p:nvSpPr>
        <p:spPr>
          <a:xfrm>
            <a:off x="5134275" y="1540776"/>
            <a:ext cx="6406800" cy="540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latin typeface="Anton"/>
                <a:ea typeface="Anton"/>
                <a:cs typeface="Anton"/>
                <a:sym typeface="Anton"/>
              </a:rPr>
              <a:t>When and how was Black History Month founded? </a:t>
            </a:r>
            <a:endParaRPr sz="2400">
              <a:latin typeface="Anton"/>
              <a:ea typeface="Anton"/>
              <a:cs typeface="Anton"/>
              <a:sym typeface="Anton"/>
            </a:endParaRPr>
          </a:p>
          <a:p>
            <a:pPr indent="0" lvl="0" marL="457200" rtl="0" algn="l">
              <a:spcBef>
                <a:spcPts val="0"/>
              </a:spcBef>
              <a:spcAft>
                <a:spcPts val="0"/>
              </a:spcAft>
              <a:buNone/>
            </a:pPr>
            <a:r>
              <a:t/>
            </a:r>
            <a:endParaRPr sz="2400">
              <a:latin typeface="Anton"/>
              <a:ea typeface="Anton"/>
              <a:cs typeface="Anton"/>
              <a:sym typeface="Anton"/>
            </a:endParaRPr>
          </a:p>
        </p:txBody>
      </p:sp>
      <p:sp>
        <p:nvSpPr>
          <p:cNvPr id="544" name="Google Shape;544;p37"/>
          <p:cNvSpPr txBox="1"/>
          <p:nvPr>
            <p:ph type="title"/>
          </p:nvPr>
        </p:nvSpPr>
        <p:spPr>
          <a:xfrm>
            <a:off x="1081875" y="1020600"/>
            <a:ext cx="3559500" cy="481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200">
                <a:solidFill>
                  <a:schemeClr val="accent1"/>
                </a:solidFill>
              </a:rPr>
              <a:t>The Origins of </a:t>
            </a:r>
            <a:r>
              <a:rPr lang="en" sz="6200">
                <a:solidFill>
                  <a:schemeClr val="accent2"/>
                </a:solidFill>
              </a:rPr>
              <a:t>Black History</a:t>
            </a:r>
            <a:r>
              <a:rPr lang="en" sz="6200"/>
              <a:t> </a:t>
            </a:r>
            <a:r>
              <a:rPr lang="en" sz="6200">
                <a:solidFill>
                  <a:schemeClr val="accent3"/>
                </a:solidFill>
              </a:rPr>
              <a:t>Month</a:t>
            </a:r>
            <a:endParaRPr sz="6200">
              <a:solidFill>
                <a:schemeClr val="accent3"/>
              </a:solidFill>
            </a:endParaRPr>
          </a:p>
        </p:txBody>
      </p:sp>
      <p:sp>
        <p:nvSpPr>
          <p:cNvPr id="545" name="Google Shape;545;p37"/>
          <p:cNvSpPr txBox="1"/>
          <p:nvPr>
            <p:ph idx="4" type="body"/>
          </p:nvPr>
        </p:nvSpPr>
        <p:spPr>
          <a:xfrm>
            <a:off x="5134275" y="4040113"/>
            <a:ext cx="6406800" cy="1245000"/>
          </a:xfrm>
          <a:prstGeom prst="rect">
            <a:avLst/>
          </a:prstGeom>
        </p:spPr>
        <p:txBody>
          <a:bodyPr anchorCtr="0" anchor="t" bIns="121900" lIns="121900" spcFirstLastPara="1" rIns="121900" wrap="square" tIns="121900">
            <a:noAutofit/>
          </a:bodyPr>
          <a:lstStyle/>
          <a:p>
            <a:pPr indent="-381000" lvl="0" marL="457200" rtl="0" algn="l">
              <a:spcBef>
                <a:spcPts val="0"/>
              </a:spcBef>
              <a:spcAft>
                <a:spcPts val="0"/>
              </a:spcAft>
              <a:buClr>
                <a:srgbClr val="FFFFFF"/>
              </a:buClr>
              <a:buSzPts val="2400"/>
              <a:buFont typeface="Anton"/>
              <a:buChar char="●"/>
            </a:pPr>
            <a:r>
              <a:rPr lang="en" sz="2400">
                <a:solidFill>
                  <a:srgbClr val="FFFFFF"/>
                </a:solidFill>
                <a:latin typeface="Anton"/>
                <a:ea typeface="Anton"/>
                <a:cs typeface="Anton"/>
                <a:sym typeface="Anton"/>
              </a:rPr>
              <a:t>Black History Month was nationally recognized in 1976.</a:t>
            </a:r>
            <a:endParaRPr sz="2400">
              <a:solidFill>
                <a:srgbClr val="000000"/>
              </a:solidFill>
              <a:latin typeface="Anton"/>
              <a:ea typeface="Anton"/>
              <a:cs typeface="Anton"/>
              <a:sym typeface="Anton"/>
            </a:endParaRPr>
          </a:p>
        </p:txBody>
      </p:sp>
      <p:sp>
        <p:nvSpPr>
          <p:cNvPr id="546" name="Google Shape;546;p37"/>
          <p:cNvSpPr txBox="1"/>
          <p:nvPr>
            <p:ph idx="4" type="body"/>
          </p:nvPr>
        </p:nvSpPr>
        <p:spPr>
          <a:xfrm>
            <a:off x="5134275" y="2157875"/>
            <a:ext cx="6406800" cy="1245000"/>
          </a:xfrm>
          <a:prstGeom prst="rect">
            <a:avLst/>
          </a:prstGeom>
        </p:spPr>
        <p:txBody>
          <a:bodyPr anchorCtr="0" anchor="t" bIns="121900" lIns="121900" spcFirstLastPara="1" rIns="121900" wrap="square" tIns="121900">
            <a:noAutofit/>
          </a:bodyPr>
          <a:lstStyle/>
          <a:p>
            <a:pPr indent="-381000" lvl="0" marL="457200" rtl="0" algn="l">
              <a:spcBef>
                <a:spcPts val="0"/>
              </a:spcBef>
              <a:spcAft>
                <a:spcPts val="0"/>
              </a:spcAft>
              <a:buClr>
                <a:srgbClr val="FFFFFF"/>
              </a:buClr>
              <a:buSzPts val="2400"/>
              <a:buFont typeface="Anton"/>
              <a:buChar char="●"/>
            </a:pPr>
            <a:r>
              <a:rPr lang="en" sz="2400">
                <a:solidFill>
                  <a:srgbClr val="FFFFFF"/>
                </a:solidFill>
                <a:latin typeface="Anton"/>
                <a:ea typeface="Anton"/>
                <a:cs typeface="Anton"/>
                <a:sym typeface="Anton"/>
              </a:rPr>
              <a:t>February was the chosen month to coincide with Frederick Douglass’s birthday on February 20th and Abraham Lincoln’s on February 12th. </a:t>
            </a:r>
            <a:endParaRPr sz="2400">
              <a:solidFill>
                <a:srgbClr val="000000"/>
              </a:solidFill>
              <a:latin typeface="Anton"/>
              <a:ea typeface="Anton"/>
              <a:cs typeface="Anton"/>
              <a:sym typeface="Anto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38"/>
          <p:cNvSpPr txBox="1"/>
          <p:nvPr>
            <p:ph type="title"/>
          </p:nvPr>
        </p:nvSpPr>
        <p:spPr>
          <a:xfrm>
            <a:off x="548225" y="693975"/>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How do we celebrate</a:t>
            </a:r>
            <a:endParaRPr/>
          </a:p>
          <a:p>
            <a:pPr indent="0" lvl="0" marL="0" rtl="0" algn="ctr">
              <a:spcBef>
                <a:spcPts val="0"/>
              </a:spcBef>
              <a:spcAft>
                <a:spcPts val="0"/>
              </a:spcAft>
              <a:buNone/>
            </a:pPr>
            <a:r>
              <a:rPr lang="en"/>
              <a:t>Black History Month?</a:t>
            </a:r>
            <a:endParaRPr/>
          </a:p>
        </p:txBody>
      </p:sp>
      <p:sp>
        <p:nvSpPr>
          <p:cNvPr id="552" name="Google Shape;552;p38"/>
          <p:cNvSpPr txBox="1"/>
          <p:nvPr>
            <p:ph type="title"/>
          </p:nvPr>
        </p:nvSpPr>
        <p:spPr>
          <a:xfrm>
            <a:off x="548275" y="2393625"/>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Who should</a:t>
            </a:r>
            <a:r>
              <a:rPr lang="en"/>
              <a:t> celebrate?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9"/>
          <p:cNvSpPr txBox="1"/>
          <p:nvPr>
            <p:ph type="title"/>
          </p:nvPr>
        </p:nvSpPr>
        <p:spPr>
          <a:xfrm>
            <a:off x="415600" y="1050567"/>
            <a:ext cx="11360700" cy="7635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100"/>
              <a:buFont typeface="Arial"/>
              <a:buNone/>
            </a:pPr>
            <a:r>
              <a:rPr lang="en" sz="4500">
                <a:solidFill>
                  <a:srgbClr val="FFFFFF"/>
                </a:solidFill>
              </a:rPr>
              <a:t>Who Should Celebrate</a:t>
            </a:r>
            <a:endParaRPr sz="4500">
              <a:solidFill>
                <a:srgbClr val="FFFFFF"/>
              </a:solidFill>
            </a:endParaRPr>
          </a:p>
        </p:txBody>
      </p:sp>
      <p:sp>
        <p:nvSpPr>
          <p:cNvPr id="558" name="Google Shape;558;p39"/>
          <p:cNvSpPr txBox="1"/>
          <p:nvPr>
            <p:ph idx="1" type="body"/>
          </p:nvPr>
        </p:nvSpPr>
        <p:spPr>
          <a:xfrm>
            <a:off x="415600" y="1987350"/>
            <a:ext cx="10269600" cy="1684500"/>
          </a:xfrm>
          <a:prstGeom prst="rect">
            <a:avLst/>
          </a:prstGeom>
        </p:spPr>
        <p:txBody>
          <a:bodyPr anchorCtr="0" anchor="t" bIns="121900" lIns="121900" spcFirstLastPara="1" rIns="121900" wrap="square" tIns="121900">
            <a:noAutofit/>
          </a:bodyPr>
          <a:lstStyle/>
          <a:p>
            <a:pPr indent="-400050" lvl="0" marL="457200" rtl="0" algn="l">
              <a:spcBef>
                <a:spcPts val="0"/>
              </a:spcBef>
              <a:spcAft>
                <a:spcPts val="0"/>
              </a:spcAft>
              <a:buSzPts val="2700"/>
              <a:buFont typeface="Anton"/>
              <a:buChar char="●"/>
            </a:pPr>
            <a:r>
              <a:rPr lang="en" sz="2700">
                <a:latin typeface="Anton"/>
                <a:ea typeface="Anton"/>
                <a:cs typeface="Anton"/>
                <a:sym typeface="Anton"/>
              </a:rPr>
              <a:t>Black History Month is meant to be a celebration for everyone to participate in - for Black people and allies celebrate and honor historical black leaders and movements.</a:t>
            </a:r>
            <a:endParaRPr sz="2700">
              <a:latin typeface="Anton"/>
              <a:ea typeface="Anton"/>
              <a:cs typeface="Anton"/>
              <a:sym typeface="Anton"/>
            </a:endParaRPr>
          </a:p>
          <a:p>
            <a:pPr indent="0" lvl="0" marL="0" rtl="0" algn="l">
              <a:spcBef>
                <a:spcPts val="2100"/>
              </a:spcBef>
              <a:spcAft>
                <a:spcPts val="2100"/>
              </a:spcAft>
              <a:buNone/>
            </a:pPr>
            <a:r>
              <a:t/>
            </a:r>
            <a:endParaRPr sz="2700">
              <a:latin typeface="Anton"/>
              <a:ea typeface="Anton"/>
              <a:cs typeface="Anton"/>
              <a:sym typeface="Anton"/>
            </a:endParaRPr>
          </a:p>
        </p:txBody>
      </p:sp>
      <p:sp>
        <p:nvSpPr>
          <p:cNvPr id="559" name="Google Shape;559;p39"/>
          <p:cNvSpPr txBox="1"/>
          <p:nvPr>
            <p:ph idx="1" type="body"/>
          </p:nvPr>
        </p:nvSpPr>
        <p:spPr>
          <a:xfrm>
            <a:off x="509725" y="3671850"/>
            <a:ext cx="10269600" cy="2883300"/>
          </a:xfrm>
          <a:prstGeom prst="rect">
            <a:avLst/>
          </a:prstGeom>
        </p:spPr>
        <p:txBody>
          <a:bodyPr anchorCtr="0" anchor="t" bIns="121900" lIns="121900" spcFirstLastPara="1" rIns="121900" wrap="square" tIns="121900">
            <a:noAutofit/>
          </a:bodyPr>
          <a:lstStyle/>
          <a:p>
            <a:pPr indent="-400050" lvl="0" marL="457200" rtl="0" algn="l">
              <a:spcBef>
                <a:spcPts val="0"/>
              </a:spcBef>
              <a:spcAft>
                <a:spcPts val="0"/>
              </a:spcAft>
              <a:buSzPts val="2700"/>
              <a:buFont typeface="Anton"/>
              <a:buChar char="●"/>
            </a:pPr>
            <a:r>
              <a:rPr lang="en" sz="2700">
                <a:latin typeface="Anton"/>
                <a:ea typeface="Anton"/>
                <a:cs typeface="Anton"/>
                <a:sym typeface="Anton"/>
              </a:rPr>
              <a:t>For allies, although not limited to February, it is a good time to educate oneself and recommit to being a good ally.</a:t>
            </a:r>
            <a:endParaRPr sz="2700">
              <a:latin typeface="Anton"/>
              <a:ea typeface="Anton"/>
              <a:cs typeface="Anton"/>
              <a:sym typeface="Anto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40"/>
          <p:cNvSpPr txBox="1"/>
          <p:nvPr>
            <p:ph type="title"/>
          </p:nvPr>
        </p:nvSpPr>
        <p:spPr>
          <a:xfrm>
            <a:off x="415600" y="1050567"/>
            <a:ext cx="11360700" cy="7635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100"/>
              <a:buFont typeface="Arial"/>
              <a:buNone/>
            </a:pPr>
            <a:r>
              <a:rPr lang="en" sz="4500">
                <a:solidFill>
                  <a:srgbClr val="FFFFFF"/>
                </a:solidFill>
              </a:rPr>
              <a:t>Possible ways to</a:t>
            </a:r>
            <a:r>
              <a:rPr lang="en" sz="4500">
                <a:solidFill>
                  <a:srgbClr val="FFFFFF"/>
                </a:solidFill>
              </a:rPr>
              <a:t> Celebrate</a:t>
            </a:r>
            <a:endParaRPr sz="4500">
              <a:solidFill>
                <a:srgbClr val="FFFFFF"/>
              </a:solidFill>
            </a:endParaRPr>
          </a:p>
        </p:txBody>
      </p:sp>
      <p:sp>
        <p:nvSpPr>
          <p:cNvPr id="565" name="Google Shape;565;p40"/>
          <p:cNvSpPr txBox="1"/>
          <p:nvPr>
            <p:ph idx="1" type="body"/>
          </p:nvPr>
        </p:nvSpPr>
        <p:spPr>
          <a:xfrm>
            <a:off x="415600" y="1987350"/>
            <a:ext cx="10269600" cy="4501500"/>
          </a:xfrm>
          <a:prstGeom prst="rect">
            <a:avLst/>
          </a:prstGeom>
        </p:spPr>
        <p:txBody>
          <a:bodyPr anchorCtr="0" anchor="t" bIns="121900" lIns="121900" spcFirstLastPara="1" rIns="121900" wrap="square" tIns="121900">
            <a:noAutofit/>
          </a:bodyPr>
          <a:lstStyle/>
          <a:p>
            <a:pPr indent="-393700" lvl="0" marL="457200" rtl="0" algn="l">
              <a:spcBef>
                <a:spcPts val="0"/>
              </a:spcBef>
              <a:spcAft>
                <a:spcPts val="0"/>
              </a:spcAft>
              <a:buSzPts val="2600"/>
              <a:buFont typeface="Anton"/>
              <a:buChar char="●"/>
            </a:pPr>
            <a:r>
              <a:rPr lang="en" sz="2600">
                <a:latin typeface="Anton"/>
                <a:ea typeface="Anton"/>
                <a:cs typeface="Anton"/>
                <a:sym typeface="Anton"/>
              </a:rPr>
              <a:t>Educate self on / Google / Youtube:</a:t>
            </a:r>
            <a:endParaRPr sz="2600">
              <a:latin typeface="Anton"/>
              <a:ea typeface="Anton"/>
              <a:cs typeface="Anton"/>
              <a:sym typeface="Anton"/>
            </a:endParaRPr>
          </a:p>
          <a:p>
            <a:pPr indent="-393700" lvl="1" marL="914400" rtl="0" algn="l">
              <a:spcBef>
                <a:spcPts val="0"/>
              </a:spcBef>
              <a:spcAft>
                <a:spcPts val="0"/>
              </a:spcAft>
              <a:buSzPts val="2600"/>
              <a:buFont typeface="Anton"/>
              <a:buChar char="○"/>
            </a:pPr>
            <a:r>
              <a:rPr lang="en" sz="2600">
                <a:latin typeface="Anton"/>
                <a:ea typeface="Anton"/>
                <a:cs typeface="Anton"/>
                <a:sym typeface="Anton"/>
              </a:rPr>
              <a:t>Black scientists, inventors, educators</a:t>
            </a:r>
            <a:endParaRPr sz="2600">
              <a:latin typeface="Anton"/>
              <a:ea typeface="Anton"/>
              <a:cs typeface="Anton"/>
              <a:sym typeface="Anton"/>
            </a:endParaRPr>
          </a:p>
          <a:p>
            <a:pPr indent="-393700" lvl="1" marL="914400" rtl="0" algn="l">
              <a:spcBef>
                <a:spcPts val="0"/>
              </a:spcBef>
              <a:spcAft>
                <a:spcPts val="0"/>
              </a:spcAft>
              <a:buSzPts val="2600"/>
              <a:buFont typeface="Anton"/>
              <a:buChar char="○"/>
            </a:pPr>
            <a:r>
              <a:rPr lang="en" sz="2600">
                <a:latin typeface="Anton"/>
                <a:ea typeface="Anton"/>
                <a:cs typeface="Anton"/>
                <a:sym typeface="Anton"/>
              </a:rPr>
              <a:t>Black artists, authors</a:t>
            </a:r>
            <a:endParaRPr sz="2600">
              <a:latin typeface="Anton"/>
              <a:ea typeface="Anton"/>
              <a:cs typeface="Anton"/>
              <a:sym typeface="Anton"/>
            </a:endParaRPr>
          </a:p>
          <a:p>
            <a:pPr indent="-393700" lvl="1" marL="914400" rtl="0" algn="l">
              <a:spcBef>
                <a:spcPts val="0"/>
              </a:spcBef>
              <a:spcAft>
                <a:spcPts val="0"/>
              </a:spcAft>
              <a:buSzPts val="2600"/>
              <a:buFont typeface="Anton"/>
              <a:buChar char="○"/>
            </a:pPr>
            <a:r>
              <a:rPr lang="en" sz="2600">
                <a:latin typeface="Anton"/>
                <a:ea typeface="Anton"/>
                <a:cs typeface="Anton"/>
                <a:sym typeface="Anton"/>
              </a:rPr>
              <a:t>Black activists, both past and present</a:t>
            </a:r>
            <a:endParaRPr sz="2600">
              <a:latin typeface="Anton"/>
              <a:ea typeface="Anton"/>
              <a:cs typeface="Anton"/>
              <a:sym typeface="Anton"/>
            </a:endParaRPr>
          </a:p>
          <a:p>
            <a:pPr indent="-393700" lvl="0" marL="457200" rtl="0" algn="l">
              <a:spcBef>
                <a:spcPts val="0"/>
              </a:spcBef>
              <a:spcAft>
                <a:spcPts val="0"/>
              </a:spcAft>
              <a:buSzPts val="2600"/>
              <a:buFont typeface="Anton"/>
              <a:buChar char="●"/>
            </a:pPr>
            <a:r>
              <a:rPr lang="en" sz="2600">
                <a:latin typeface="Anton"/>
                <a:ea typeface="Anton"/>
                <a:cs typeface="Anton"/>
                <a:sym typeface="Anton"/>
              </a:rPr>
              <a:t>Listen to music by black singers</a:t>
            </a:r>
            <a:endParaRPr sz="2600">
              <a:latin typeface="Anton"/>
              <a:ea typeface="Anton"/>
              <a:cs typeface="Anton"/>
              <a:sym typeface="Anton"/>
            </a:endParaRPr>
          </a:p>
          <a:p>
            <a:pPr indent="-393700" lvl="0" marL="457200" rtl="0" algn="l">
              <a:spcBef>
                <a:spcPts val="0"/>
              </a:spcBef>
              <a:spcAft>
                <a:spcPts val="0"/>
              </a:spcAft>
              <a:buSzPts val="2600"/>
              <a:buFont typeface="Anton"/>
              <a:buChar char="●"/>
            </a:pPr>
            <a:r>
              <a:rPr lang="en" sz="2600">
                <a:latin typeface="Anton"/>
                <a:ea typeface="Anton"/>
                <a:cs typeface="Anton"/>
                <a:sym typeface="Anton"/>
              </a:rPr>
              <a:t>Read Literature by Black authors (including contemporary authors)</a:t>
            </a:r>
            <a:endParaRPr sz="2600">
              <a:latin typeface="Anton"/>
              <a:ea typeface="Anton"/>
              <a:cs typeface="Anton"/>
              <a:sym typeface="Anton"/>
            </a:endParaRPr>
          </a:p>
          <a:p>
            <a:pPr indent="-393700" lvl="1" marL="914400" rtl="0" algn="l">
              <a:spcBef>
                <a:spcPts val="0"/>
              </a:spcBef>
              <a:spcAft>
                <a:spcPts val="0"/>
              </a:spcAft>
              <a:buSzPts val="2600"/>
              <a:buFont typeface="Anton"/>
              <a:buChar char="○"/>
            </a:pPr>
            <a:r>
              <a:rPr lang="en" sz="2600" u="sng">
                <a:solidFill>
                  <a:schemeClr val="hlink"/>
                </a:solidFill>
                <a:latin typeface="Anton"/>
                <a:ea typeface="Anton"/>
                <a:cs typeface="Anton"/>
                <a:sym typeface="Anton"/>
                <a:hlinkClick r:id="rId3"/>
              </a:rPr>
              <a:t>44 Best Books by Black Authors from Oprah Magazine</a:t>
            </a:r>
            <a:endParaRPr sz="2600">
              <a:latin typeface="Anton"/>
              <a:ea typeface="Anton"/>
              <a:cs typeface="Anton"/>
              <a:sym typeface="Anton"/>
            </a:endParaRPr>
          </a:p>
          <a:p>
            <a:pPr indent="-393700" lvl="1" marL="914400" rtl="0" algn="l">
              <a:spcBef>
                <a:spcPts val="0"/>
              </a:spcBef>
              <a:spcAft>
                <a:spcPts val="0"/>
              </a:spcAft>
              <a:buSzPts val="2600"/>
              <a:buFont typeface="Anton"/>
              <a:buChar char="○"/>
            </a:pPr>
            <a:r>
              <a:rPr lang="en" sz="2600" u="sng">
                <a:solidFill>
                  <a:schemeClr val="hlink"/>
                </a:solidFill>
                <a:latin typeface="Anton"/>
                <a:ea typeface="Anton"/>
                <a:cs typeface="Anton"/>
                <a:sym typeface="Anton"/>
                <a:hlinkClick r:id="rId4"/>
              </a:rPr>
              <a:t>Anti-Racist Reading List from Ibram X. Kendi</a:t>
            </a:r>
            <a:endParaRPr sz="2600">
              <a:latin typeface="Anton"/>
              <a:ea typeface="Anton"/>
              <a:cs typeface="Anton"/>
              <a:sym typeface="Anton"/>
            </a:endParaRPr>
          </a:p>
          <a:p>
            <a:pPr indent="0" lvl="0" marL="457200" rtl="0" algn="l">
              <a:spcBef>
                <a:spcPts val="2100"/>
              </a:spcBef>
              <a:spcAft>
                <a:spcPts val="2100"/>
              </a:spcAft>
              <a:buNone/>
            </a:pPr>
            <a:r>
              <a:t/>
            </a:r>
            <a:endParaRPr sz="2400">
              <a:latin typeface="Anton"/>
              <a:ea typeface="Anton"/>
              <a:cs typeface="Anton"/>
              <a:sym typeface="Anto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1"/>
          <p:cNvSpPr txBox="1"/>
          <p:nvPr>
            <p:ph type="title"/>
          </p:nvPr>
        </p:nvSpPr>
        <p:spPr>
          <a:xfrm>
            <a:off x="415600" y="1050567"/>
            <a:ext cx="11360700" cy="7635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100"/>
              <a:buFont typeface="Arial"/>
              <a:buNone/>
            </a:pPr>
            <a:r>
              <a:rPr lang="en" sz="4500">
                <a:solidFill>
                  <a:srgbClr val="FFFFFF"/>
                </a:solidFill>
              </a:rPr>
              <a:t>Possible ways to Celebrate</a:t>
            </a:r>
            <a:endParaRPr sz="4500">
              <a:solidFill>
                <a:srgbClr val="FFFFFF"/>
              </a:solidFill>
            </a:endParaRPr>
          </a:p>
        </p:txBody>
      </p:sp>
      <p:sp>
        <p:nvSpPr>
          <p:cNvPr id="571" name="Google Shape;571;p41"/>
          <p:cNvSpPr txBox="1"/>
          <p:nvPr>
            <p:ph idx="1" type="body"/>
          </p:nvPr>
        </p:nvSpPr>
        <p:spPr>
          <a:xfrm>
            <a:off x="415600" y="1987350"/>
            <a:ext cx="11360700" cy="4501500"/>
          </a:xfrm>
          <a:prstGeom prst="rect">
            <a:avLst/>
          </a:prstGeom>
        </p:spPr>
        <p:txBody>
          <a:bodyPr anchorCtr="0" anchor="t" bIns="121900" lIns="121900" spcFirstLastPara="1" rIns="121900" wrap="square" tIns="121900">
            <a:noAutofit/>
          </a:bodyPr>
          <a:lstStyle/>
          <a:p>
            <a:pPr indent="-393700" lvl="0" marL="457200" rtl="0" algn="l">
              <a:spcBef>
                <a:spcPts val="0"/>
              </a:spcBef>
              <a:spcAft>
                <a:spcPts val="0"/>
              </a:spcAft>
              <a:buSzPts val="2600"/>
              <a:buFont typeface="Anton"/>
              <a:buChar char="●"/>
            </a:pPr>
            <a:r>
              <a:rPr lang="en" sz="2600">
                <a:latin typeface="Anton"/>
                <a:ea typeface="Anton"/>
                <a:cs typeface="Anton"/>
                <a:sym typeface="Anton"/>
              </a:rPr>
              <a:t>Buy from local Black Owned Businesses</a:t>
            </a:r>
            <a:endParaRPr sz="2600">
              <a:latin typeface="Anton"/>
              <a:ea typeface="Anton"/>
              <a:cs typeface="Anton"/>
              <a:sym typeface="Anton"/>
            </a:endParaRPr>
          </a:p>
          <a:p>
            <a:pPr indent="-393700" lvl="1" marL="914400" rtl="0" algn="l">
              <a:spcBef>
                <a:spcPts val="0"/>
              </a:spcBef>
              <a:spcAft>
                <a:spcPts val="0"/>
              </a:spcAft>
              <a:buSzPts val="2600"/>
              <a:buFont typeface="Anton"/>
              <a:buChar char="○"/>
            </a:pPr>
            <a:r>
              <a:rPr lang="en" sz="2600">
                <a:latin typeface="Anton"/>
                <a:ea typeface="Anton"/>
                <a:cs typeface="Anton"/>
                <a:sym typeface="Anton"/>
              </a:rPr>
              <a:t>Restaurants, clothes, bookstores, makeup, etc.</a:t>
            </a:r>
            <a:endParaRPr sz="2600">
              <a:latin typeface="Anton"/>
              <a:ea typeface="Anton"/>
              <a:cs typeface="Anton"/>
              <a:sym typeface="Anton"/>
            </a:endParaRPr>
          </a:p>
          <a:p>
            <a:pPr indent="-393700" lvl="0" marL="457200" rtl="0" algn="l">
              <a:spcBef>
                <a:spcPts val="0"/>
              </a:spcBef>
              <a:spcAft>
                <a:spcPts val="0"/>
              </a:spcAft>
              <a:buSzPts val="2600"/>
              <a:buFont typeface="Anton"/>
              <a:buChar char="●"/>
            </a:pPr>
            <a:r>
              <a:rPr lang="en" sz="2600">
                <a:latin typeface="Anton"/>
                <a:ea typeface="Anton"/>
                <a:cs typeface="Anton"/>
                <a:sym typeface="Anton"/>
              </a:rPr>
              <a:t>Support black artists/businesses by following/engaging their social media</a:t>
            </a:r>
            <a:endParaRPr sz="2600">
              <a:latin typeface="Anton"/>
              <a:ea typeface="Anton"/>
              <a:cs typeface="Anton"/>
              <a:sym typeface="Anton"/>
            </a:endParaRPr>
          </a:p>
          <a:p>
            <a:pPr indent="-393700" lvl="0" marL="457200" rtl="0" algn="l">
              <a:spcBef>
                <a:spcPts val="0"/>
              </a:spcBef>
              <a:spcAft>
                <a:spcPts val="0"/>
              </a:spcAft>
              <a:buSzPts val="2600"/>
              <a:buFont typeface="Anton"/>
              <a:buChar char="●"/>
            </a:pPr>
            <a:r>
              <a:rPr lang="en" sz="2600">
                <a:latin typeface="Anton"/>
                <a:ea typeface="Anton"/>
                <a:cs typeface="Anton"/>
                <a:sym typeface="Anton"/>
              </a:rPr>
              <a:t>Cooking and hosting heritage themed meals</a:t>
            </a:r>
            <a:endParaRPr sz="2600">
              <a:latin typeface="Anton"/>
              <a:ea typeface="Anton"/>
              <a:cs typeface="Anton"/>
              <a:sym typeface="Anton"/>
            </a:endParaRPr>
          </a:p>
          <a:p>
            <a:pPr indent="-393700" lvl="0" marL="457200" rtl="0" algn="l">
              <a:spcBef>
                <a:spcPts val="0"/>
              </a:spcBef>
              <a:spcAft>
                <a:spcPts val="0"/>
              </a:spcAft>
              <a:buSzPts val="2600"/>
              <a:buFont typeface="Anton"/>
              <a:buChar char="●"/>
            </a:pPr>
            <a:r>
              <a:rPr lang="en" sz="2600">
                <a:latin typeface="Anton"/>
                <a:ea typeface="Anton"/>
                <a:cs typeface="Anton"/>
                <a:sym typeface="Anton"/>
              </a:rPr>
              <a:t>Watch movies/films created by Black directors</a:t>
            </a:r>
            <a:endParaRPr sz="2600">
              <a:latin typeface="Anton"/>
              <a:ea typeface="Anton"/>
              <a:cs typeface="Anton"/>
              <a:sym typeface="Anton"/>
            </a:endParaRPr>
          </a:p>
          <a:p>
            <a:pPr indent="-393700" lvl="0" marL="457200" rtl="0" algn="l">
              <a:spcBef>
                <a:spcPts val="0"/>
              </a:spcBef>
              <a:spcAft>
                <a:spcPts val="0"/>
              </a:spcAft>
              <a:buSzPts val="2600"/>
              <a:buFont typeface="Anton"/>
              <a:buChar char="●"/>
            </a:pPr>
            <a:r>
              <a:rPr lang="en" sz="2600">
                <a:latin typeface="Anton"/>
                <a:ea typeface="Anton"/>
                <a:cs typeface="Anton"/>
                <a:sym typeface="Anton"/>
              </a:rPr>
              <a:t>Sign petitions that call for justice for the many lives lost to police brutality</a:t>
            </a:r>
            <a:endParaRPr sz="2600">
              <a:latin typeface="Anton"/>
              <a:ea typeface="Anton"/>
              <a:cs typeface="Anton"/>
              <a:sym typeface="Anton"/>
            </a:endParaRPr>
          </a:p>
          <a:p>
            <a:pPr indent="-393700" lvl="0" marL="457200" rtl="0" algn="l">
              <a:spcBef>
                <a:spcPts val="0"/>
              </a:spcBef>
              <a:spcAft>
                <a:spcPts val="0"/>
              </a:spcAft>
              <a:buSzPts val="2600"/>
              <a:buFont typeface="Anton"/>
              <a:buChar char="●"/>
            </a:pPr>
            <a:r>
              <a:rPr lang="en" sz="2600">
                <a:latin typeface="Anton"/>
                <a:ea typeface="Anton"/>
                <a:cs typeface="Anton"/>
                <a:sym typeface="Anton"/>
              </a:rPr>
              <a:t>Regular donations to Black charities/health funds and bail funds</a:t>
            </a:r>
            <a:endParaRPr sz="2600">
              <a:latin typeface="Anton"/>
              <a:ea typeface="Anton"/>
              <a:cs typeface="Anton"/>
              <a:sym typeface="Anton"/>
            </a:endParaRPr>
          </a:p>
          <a:p>
            <a:pPr indent="-393700" lvl="0" marL="457200" rtl="0" algn="l">
              <a:spcBef>
                <a:spcPts val="0"/>
              </a:spcBef>
              <a:spcAft>
                <a:spcPts val="0"/>
              </a:spcAft>
              <a:buSzPts val="2600"/>
              <a:buFont typeface="Anton"/>
              <a:buChar char="●"/>
            </a:pPr>
            <a:r>
              <a:rPr lang="en" sz="2600">
                <a:latin typeface="Anton"/>
                <a:ea typeface="Anton"/>
                <a:cs typeface="Anton"/>
                <a:sym typeface="Anton"/>
              </a:rPr>
              <a:t>If unable to donate, use your platform to highlight and share organizations you have found and encourage others to check them out</a:t>
            </a:r>
            <a:endParaRPr sz="2600">
              <a:latin typeface="Anton"/>
              <a:ea typeface="Anton"/>
              <a:cs typeface="Anton"/>
              <a:sym typeface="Anton"/>
            </a:endParaRPr>
          </a:p>
          <a:p>
            <a:pPr indent="0" lvl="0" marL="457200" rtl="0" algn="l">
              <a:spcBef>
                <a:spcPts val="2100"/>
              </a:spcBef>
              <a:spcAft>
                <a:spcPts val="2100"/>
              </a:spcAft>
              <a:buNone/>
            </a:pPr>
            <a:r>
              <a:t/>
            </a:r>
            <a:endParaRPr sz="2400">
              <a:latin typeface="Anton"/>
              <a:ea typeface="Anton"/>
              <a:cs typeface="Anton"/>
              <a:sym typeface="Anto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42"/>
          <p:cNvSpPr txBox="1"/>
          <p:nvPr>
            <p:ph type="title"/>
          </p:nvPr>
        </p:nvSpPr>
        <p:spPr>
          <a:xfrm>
            <a:off x="415600" y="1050567"/>
            <a:ext cx="11360700" cy="7635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100"/>
              <a:buFont typeface="Arial"/>
              <a:buNone/>
            </a:pPr>
            <a:r>
              <a:rPr lang="en" sz="4500">
                <a:solidFill>
                  <a:srgbClr val="FFFFFF"/>
                </a:solidFill>
              </a:rPr>
              <a:t>Possible ways to Celebrate</a:t>
            </a:r>
            <a:endParaRPr sz="4500">
              <a:solidFill>
                <a:srgbClr val="FFFFFF"/>
              </a:solidFill>
            </a:endParaRPr>
          </a:p>
        </p:txBody>
      </p:sp>
      <p:sp>
        <p:nvSpPr>
          <p:cNvPr id="577" name="Google Shape;577;p42"/>
          <p:cNvSpPr txBox="1"/>
          <p:nvPr>
            <p:ph idx="1" type="body"/>
          </p:nvPr>
        </p:nvSpPr>
        <p:spPr>
          <a:xfrm>
            <a:off x="415600" y="1987350"/>
            <a:ext cx="11360700" cy="4501500"/>
          </a:xfrm>
          <a:prstGeom prst="rect">
            <a:avLst/>
          </a:prstGeom>
        </p:spPr>
        <p:txBody>
          <a:bodyPr anchorCtr="0" anchor="t" bIns="121900" lIns="121900" spcFirstLastPara="1" rIns="121900" wrap="square" tIns="121900">
            <a:noAutofit/>
          </a:bodyPr>
          <a:lstStyle/>
          <a:p>
            <a:pPr indent="-393700" lvl="0" marL="457200" rtl="0" algn="l">
              <a:spcBef>
                <a:spcPts val="0"/>
              </a:spcBef>
              <a:spcAft>
                <a:spcPts val="0"/>
              </a:spcAft>
              <a:buSzPts val="2600"/>
              <a:buFont typeface="Anton"/>
              <a:buChar char="●"/>
            </a:pPr>
            <a:r>
              <a:rPr lang="en" sz="2600">
                <a:latin typeface="Anton"/>
                <a:ea typeface="Anton"/>
                <a:cs typeface="Anton"/>
                <a:sym typeface="Anton"/>
              </a:rPr>
              <a:t>Stream Black created content on your favorite services</a:t>
            </a:r>
            <a:endParaRPr sz="2600">
              <a:latin typeface="Anton"/>
              <a:ea typeface="Anton"/>
              <a:cs typeface="Anton"/>
              <a:sym typeface="Anton"/>
            </a:endParaRPr>
          </a:p>
          <a:p>
            <a:pPr indent="-393700" lvl="1" marL="914400" rtl="0" algn="l">
              <a:spcBef>
                <a:spcPts val="0"/>
              </a:spcBef>
              <a:spcAft>
                <a:spcPts val="0"/>
              </a:spcAft>
              <a:buSzPts val="2600"/>
              <a:buFont typeface="Anton"/>
              <a:buChar char="○"/>
            </a:pPr>
            <a:r>
              <a:rPr i="1" lang="en" sz="2600">
                <a:latin typeface="Anton"/>
                <a:ea typeface="Anton"/>
                <a:cs typeface="Anton"/>
                <a:sym typeface="Anton"/>
              </a:rPr>
              <a:t>Say It Loud</a:t>
            </a:r>
            <a:r>
              <a:rPr lang="en" sz="2600">
                <a:latin typeface="Anton"/>
                <a:ea typeface="Anton"/>
                <a:cs typeface="Anton"/>
                <a:sym typeface="Anton"/>
              </a:rPr>
              <a:t> on PBS</a:t>
            </a:r>
            <a:endParaRPr sz="2600">
              <a:latin typeface="Anton"/>
              <a:ea typeface="Anton"/>
              <a:cs typeface="Anton"/>
              <a:sym typeface="Anton"/>
            </a:endParaRPr>
          </a:p>
          <a:p>
            <a:pPr indent="-393700" lvl="1" marL="914400" rtl="0" algn="l">
              <a:spcBef>
                <a:spcPts val="0"/>
              </a:spcBef>
              <a:spcAft>
                <a:spcPts val="0"/>
              </a:spcAft>
              <a:buSzPts val="2600"/>
              <a:buFont typeface="Anton"/>
              <a:buChar char="○"/>
            </a:pPr>
            <a:r>
              <a:rPr i="1" lang="en" sz="2600">
                <a:latin typeface="Anton"/>
                <a:ea typeface="Anton"/>
                <a:cs typeface="Anton"/>
                <a:sym typeface="Anton"/>
              </a:rPr>
              <a:t>Black Panther</a:t>
            </a:r>
            <a:r>
              <a:rPr lang="en" sz="2600">
                <a:latin typeface="Anton"/>
                <a:ea typeface="Anton"/>
                <a:cs typeface="Anton"/>
                <a:sym typeface="Anton"/>
              </a:rPr>
              <a:t>  and </a:t>
            </a:r>
            <a:r>
              <a:rPr i="1" lang="en" sz="2600">
                <a:latin typeface="Anton"/>
                <a:ea typeface="Anton"/>
                <a:cs typeface="Anton"/>
                <a:sym typeface="Anton"/>
              </a:rPr>
              <a:t>Black is King  </a:t>
            </a:r>
            <a:r>
              <a:rPr lang="en" sz="2600">
                <a:latin typeface="Anton"/>
                <a:ea typeface="Anton"/>
                <a:cs typeface="Anton"/>
                <a:sym typeface="Anton"/>
              </a:rPr>
              <a:t>on Disney+</a:t>
            </a:r>
            <a:endParaRPr sz="2600">
              <a:latin typeface="Anton"/>
              <a:ea typeface="Anton"/>
              <a:cs typeface="Anton"/>
              <a:sym typeface="Anton"/>
            </a:endParaRPr>
          </a:p>
          <a:p>
            <a:pPr indent="-393700" lvl="1" marL="914400" rtl="0" algn="l">
              <a:spcBef>
                <a:spcPts val="0"/>
              </a:spcBef>
              <a:spcAft>
                <a:spcPts val="0"/>
              </a:spcAft>
              <a:buSzPts val="2600"/>
              <a:buFont typeface="Anton"/>
              <a:buChar char="○"/>
            </a:pPr>
            <a:r>
              <a:rPr i="1" lang="en" sz="2600">
                <a:latin typeface="Anton"/>
                <a:ea typeface="Anton"/>
                <a:cs typeface="Anton"/>
                <a:sym typeface="Anton"/>
              </a:rPr>
              <a:t>Moonlight </a:t>
            </a:r>
            <a:r>
              <a:rPr lang="en" sz="2600">
                <a:latin typeface="Anton"/>
                <a:ea typeface="Anton"/>
                <a:cs typeface="Anton"/>
                <a:sym typeface="Anton"/>
              </a:rPr>
              <a:t> and </a:t>
            </a:r>
            <a:r>
              <a:rPr i="1" lang="en" sz="2600">
                <a:latin typeface="Anton"/>
                <a:ea typeface="Anton"/>
                <a:cs typeface="Anton"/>
                <a:sym typeface="Anton"/>
              </a:rPr>
              <a:t>What happened, Miss Simone </a:t>
            </a:r>
            <a:r>
              <a:rPr lang="en" sz="2600">
                <a:latin typeface="Anton"/>
                <a:ea typeface="Anton"/>
                <a:cs typeface="Anton"/>
                <a:sym typeface="Anton"/>
              </a:rPr>
              <a:t> on Netflix</a:t>
            </a:r>
            <a:endParaRPr sz="2600">
              <a:latin typeface="Anton"/>
              <a:ea typeface="Anton"/>
              <a:cs typeface="Anton"/>
              <a:sym typeface="Anton"/>
            </a:endParaRPr>
          </a:p>
          <a:p>
            <a:pPr indent="-393700" lvl="1" marL="914400" rtl="0" algn="l">
              <a:spcBef>
                <a:spcPts val="0"/>
              </a:spcBef>
              <a:spcAft>
                <a:spcPts val="0"/>
              </a:spcAft>
              <a:buSzPts val="2600"/>
              <a:buFont typeface="Anton"/>
              <a:buChar char="○"/>
            </a:pPr>
            <a:r>
              <a:rPr i="1" lang="en" sz="2600">
                <a:latin typeface="Anton"/>
                <a:ea typeface="Anton"/>
                <a:cs typeface="Anton"/>
                <a:sym typeface="Anton"/>
              </a:rPr>
              <a:t>Selma</a:t>
            </a:r>
            <a:r>
              <a:rPr lang="en" sz="2600">
                <a:latin typeface="Anton"/>
                <a:ea typeface="Anton"/>
                <a:cs typeface="Anton"/>
                <a:sym typeface="Anton"/>
              </a:rPr>
              <a:t>  on Hulu</a:t>
            </a:r>
            <a:endParaRPr sz="2600">
              <a:latin typeface="Anton"/>
              <a:ea typeface="Anton"/>
              <a:cs typeface="Anton"/>
              <a:sym typeface="Anton"/>
            </a:endParaRPr>
          </a:p>
          <a:p>
            <a:pPr indent="-393700" lvl="1" marL="914400" rtl="0" algn="l">
              <a:spcBef>
                <a:spcPts val="0"/>
              </a:spcBef>
              <a:spcAft>
                <a:spcPts val="0"/>
              </a:spcAft>
              <a:buSzPts val="2600"/>
              <a:buFont typeface="Anton"/>
              <a:buChar char="○"/>
            </a:pPr>
            <a:r>
              <a:rPr lang="en" sz="2600" u="sng">
                <a:solidFill>
                  <a:schemeClr val="hlink"/>
                </a:solidFill>
                <a:latin typeface="Anton"/>
                <a:ea typeface="Anton"/>
                <a:cs typeface="Anton"/>
                <a:sym typeface="Anton"/>
                <a:hlinkClick r:id="rId3"/>
              </a:rPr>
              <a:t>Best Black Movies in the 21st century </a:t>
            </a:r>
            <a:endParaRPr sz="2600">
              <a:latin typeface="Anton"/>
              <a:ea typeface="Anton"/>
              <a:cs typeface="Anton"/>
              <a:sym typeface="Anton"/>
            </a:endParaRPr>
          </a:p>
          <a:p>
            <a:pPr indent="0" lvl="0" marL="457200" rtl="0" algn="l">
              <a:spcBef>
                <a:spcPts val="2100"/>
              </a:spcBef>
              <a:spcAft>
                <a:spcPts val="2100"/>
              </a:spcAft>
              <a:buNone/>
            </a:pPr>
            <a:r>
              <a:t/>
            </a:r>
            <a:endParaRPr sz="2400">
              <a:latin typeface="Anton"/>
              <a:ea typeface="Anton"/>
              <a:cs typeface="Anton"/>
              <a:sym typeface="Anto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5"/>
          <p:cNvSpPr txBox="1"/>
          <p:nvPr>
            <p:ph type="title"/>
          </p:nvPr>
        </p:nvSpPr>
        <p:spPr>
          <a:xfrm>
            <a:off x="415650" y="359835"/>
            <a:ext cx="11360700" cy="1643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Clr>
                <a:schemeClr val="dk1"/>
              </a:buClr>
              <a:buSzPts val="1800"/>
              <a:buFont typeface="Arial"/>
              <a:buNone/>
            </a:pPr>
            <a:r>
              <a:rPr b="1" lang="en" sz="4800">
                <a:solidFill>
                  <a:srgbClr val="BD0D0D"/>
                </a:solidFill>
              </a:rPr>
              <a:t>Land Acknowledgement </a:t>
            </a:r>
            <a:endParaRPr b="1" sz="4800">
              <a:solidFill>
                <a:srgbClr val="BD0D0D"/>
              </a:solidFill>
            </a:endParaRPr>
          </a:p>
          <a:p>
            <a:pPr indent="0" lvl="0" marL="0" rtl="0" algn="ctr">
              <a:spcBef>
                <a:spcPts val="0"/>
              </a:spcBef>
              <a:spcAft>
                <a:spcPts val="0"/>
              </a:spcAft>
              <a:buClr>
                <a:schemeClr val="dk1"/>
              </a:buClr>
              <a:buSzPts val="1800"/>
              <a:buFont typeface="Arial"/>
              <a:buNone/>
            </a:pPr>
            <a:r>
              <a:rPr b="1" lang="en" sz="4800">
                <a:solidFill>
                  <a:srgbClr val="BD0D0D"/>
                </a:solidFill>
              </a:rPr>
              <a:t>&amp; POC History on These Lands</a:t>
            </a:r>
            <a:endParaRPr>
              <a:solidFill>
                <a:srgbClr val="BD0D0D"/>
              </a:solidFill>
            </a:endParaRPr>
          </a:p>
        </p:txBody>
      </p:sp>
      <p:sp>
        <p:nvSpPr>
          <p:cNvPr id="454" name="Google Shape;454;p25"/>
          <p:cNvSpPr txBox="1"/>
          <p:nvPr>
            <p:ph idx="1" type="body"/>
          </p:nvPr>
        </p:nvSpPr>
        <p:spPr>
          <a:xfrm>
            <a:off x="-277025" y="2003225"/>
            <a:ext cx="12192000" cy="3635100"/>
          </a:xfrm>
          <a:prstGeom prst="rect">
            <a:avLst/>
          </a:prstGeom>
        </p:spPr>
        <p:txBody>
          <a:bodyPr anchorCtr="0" anchor="t" bIns="121900" lIns="121900" spcFirstLastPara="1" rIns="121900" wrap="square" tIns="121900">
            <a:noAutofit/>
          </a:bodyPr>
          <a:lstStyle/>
          <a:p>
            <a:pPr indent="0" lvl="0" marL="457200" rtl="0" algn="ctr">
              <a:spcBef>
                <a:spcPts val="0"/>
              </a:spcBef>
              <a:spcAft>
                <a:spcPts val="0"/>
              </a:spcAft>
              <a:buClr>
                <a:srgbClr val="000000"/>
              </a:buClr>
              <a:buSzPts val="3200"/>
              <a:buFont typeface="Arial"/>
              <a:buNone/>
            </a:pPr>
            <a:r>
              <a:rPr b="1" lang="en" sz="2400">
                <a:solidFill>
                  <a:srgbClr val="FFFFFF"/>
                </a:solidFill>
                <a:latin typeface="Century Gothic"/>
                <a:ea typeface="Century Gothic"/>
                <a:cs typeface="Century Gothic"/>
                <a:sym typeface="Century Gothic"/>
              </a:rPr>
              <a:t>We respectfully acknowledge the land currently occupied by Folsom Lake College as the traditional home of the sovereign Nisenan, Maidu and Miwok peoples who have a unique and enduring relationship stewarding this land since time immemorial. Despite colonization, occupation and genocide, the Nisenan, Maidu and Miwok people continue and thrive in their resilience and self-determination. We celebrate and recognize our Nisenan, Maidu and Miwok tribal neighbors and honor their sustained existence.</a:t>
            </a:r>
            <a:endParaRPr b="1" sz="2400">
              <a:solidFill>
                <a:srgbClr val="FFFFFF"/>
              </a:solidFill>
              <a:latin typeface="Century Gothic"/>
              <a:ea typeface="Century Gothic"/>
              <a:cs typeface="Century Gothic"/>
              <a:sym typeface="Century Gothic"/>
            </a:endParaRPr>
          </a:p>
          <a:p>
            <a:pPr indent="0" lvl="0" marL="457200" rtl="0" algn="ctr">
              <a:spcBef>
                <a:spcPts val="0"/>
              </a:spcBef>
              <a:spcAft>
                <a:spcPts val="0"/>
              </a:spcAft>
              <a:buClr>
                <a:srgbClr val="000000"/>
              </a:buClr>
              <a:buSzPts val="3200"/>
              <a:buFont typeface="Arial"/>
              <a:buNone/>
            </a:pPr>
            <a:r>
              <a:t/>
            </a:r>
            <a:endParaRPr b="1" sz="2400">
              <a:solidFill>
                <a:srgbClr val="FFFFFF"/>
              </a:solidFill>
              <a:latin typeface="Century Gothic"/>
              <a:ea typeface="Century Gothic"/>
              <a:cs typeface="Century Gothic"/>
              <a:sym typeface="Century Gothic"/>
            </a:endParaRPr>
          </a:p>
          <a:p>
            <a:pPr indent="0" lvl="0" marL="457200" rtl="0" algn="ctr">
              <a:spcBef>
                <a:spcPts val="0"/>
              </a:spcBef>
              <a:spcAft>
                <a:spcPts val="0"/>
              </a:spcAft>
              <a:buClr>
                <a:srgbClr val="000000"/>
              </a:buClr>
              <a:buSzPts val="3200"/>
              <a:buFont typeface="Arial"/>
              <a:buNone/>
            </a:pPr>
            <a:r>
              <a:rPr b="1" lang="en" sz="2400">
                <a:solidFill>
                  <a:srgbClr val="FFFFFF"/>
                </a:solidFill>
                <a:latin typeface="Century Gothic"/>
                <a:ea typeface="Century Gothic"/>
                <a:cs typeface="Century Gothic"/>
                <a:sym typeface="Century Gothic"/>
              </a:rPr>
              <a:t>We honor and acknowledge early migrant and laboring communities of color who built the foundations of these regional lands.</a:t>
            </a:r>
            <a:endParaRPr b="1" sz="2400">
              <a:solidFill>
                <a:srgbClr val="FFFFFF"/>
              </a:solidFill>
              <a:latin typeface="Century Gothic"/>
              <a:ea typeface="Century Gothic"/>
              <a:cs typeface="Century Gothic"/>
              <a:sym typeface="Century Gothic"/>
            </a:endParaRPr>
          </a:p>
          <a:p>
            <a:pPr indent="0" lvl="0" marL="457200" rtl="0" algn="ctr">
              <a:spcBef>
                <a:spcPts val="0"/>
              </a:spcBef>
              <a:spcAft>
                <a:spcPts val="0"/>
              </a:spcAft>
              <a:buClr>
                <a:srgbClr val="000000"/>
              </a:buClr>
              <a:buSzPts val="3200"/>
              <a:buFont typeface="Arial"/>
              <a:buNone/>
            </a:pPr>
            <a:r>
              <a:t/>
            </a:r>
            <a:endParaRPr b="1" sz="2700">
              <a:solidFill>
                <a:srgbClr val="FFFFFF"/>
              </a:solidFill>
              <a:latin typeface="Century Gothic"/>
              <a:ea typeface="Century Gothic"/>
              <a:cs typeface="Century Gothic"/>
              <a:sym typeface="Century Gothic"/>
            </a:endParaRPr>
          </a:p>
          <a:p>
            <a:pPr indent="0" lvl="0" marL="0" rtl="0" algn="l">
              <a:spcBef>
                <a:spcPts val="0"/>
              </a:spcBef>
              <a:spcAft>
                <a:spcPts val="2100"/>
              </a:spcAft>
              <a:buNone/>
            </a:pPr>
            <a:r>
              <a:t/>
            </a:r>
            <a:endParaRPr/>
          </a:p>
        </p:txBody>
      </p:sp>
      <p:pic>
        <p:nvPicPr>
          <p:cNvPr id="455" name="Google Shape;455;p25"/>
          <p:cNvPicPr preferRelativeResize="0"/>
          <p:nvPr/>
        </p:nvPicPr>
        <p:blipFill>
          <a:blip r:embed="rId3">
            <a:alphaModFix/>
          </a:blip>
          <a:stretch>
            <a:fillRect/>
          </a:stretch>
        </p:blipFill>
        <p:spPr>
          <a:xfrm>
            <a:off x="317301" y="359825"/>
            <a:ext cx="1078774" cy="1100901"/>
          </a:xfrm>
          <a:prstGeom prst="rect">
            <a:avLst/>
          </a:prstGeom>
          <a:noFill/>
          <a:ln>
            <a:noFill/>
          </a:ln>
        </p:spPr>
      </p:pic>
      <p:pic>
        <p:nvPicPr>
          <p:cNvPr id="456" name="Google Shape;456;p25"/>
          <p:cNvPicPr preferRelativeResize="0"/>
          <p:nvPr/>
        </p:nvPicPr>
        <p:blipFill>
          <a:blip r:embed="rId4">
            <a:alphaModFix/>
          </a:blip>
          <a:stretch>
            <a:fillRect/>
          </a:stretch>
        </p:blipFill>
        <p:spPr>
          <a:xfrm>
            <a:off x="10836204" y="355386"/>
            <a:ext cx="1078775" cy="11097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3"/>
          <p:cNvSpPr txBox="1"/>
          <p:nvPr>
            <p:ph type="title"/>
          </p:nvPr>
        </p:nvSpPr>
        <p:spPr>
          <a:xfrm>
            <a:off x="548250" y="1848600"/>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How do we take part in Black Solidarity?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44"/>
          <p:cNvSpPr txBox="1"/>
          <p:nvPr>
            <p:ph type="title"/>
          </p:nvPr>
        </p:nvSpPr>
        <p:spPr>
          <a:xfrm>
            <a:off x="415600" y="1050567"/>
            <a:ext cx="11360700" cy="7635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100"/>
              <a:buFont typeface="Arial"/>
              <a:buNone/>
            </a:pPr>
            <a:r>
              <a:rPr lang="en" sz="4500"/>
              <a:t>How to Take Part in Black Solidarity</a:t>
            </a:r>
            <a:endParaRPr sz="4500"/>
          </a:p>
        </p:txBody>
      </p:sp>
      <p:sp>
        <p:nvSpPr>
          <p:cNvPr id="588" name="Google Shape;588;p44"/>
          <p:cNvSpPr txBox="1"/>
          <p:nvPr>
            <p:ph idx="1" type="body"/>
          </p:nvPr>
        </p:nvSpPr>
        <p:spPr>
          <a:xfrm>
            <a:off x="415600" y="1987350"/>
            <a:ext cx="8955600" cy="2883300"/>
          </a:xfrm>
          <a:prstGeom prst="rect">
            <a:avLst/>
          </a:prstGeom>
        </p:spPr>
        <p:txBody>
          <a:bodyPr anchorCtr="0" anchor="t" bIns="121900" lIns="121900" spcFirstLastPara="1" rIns="121900" wrap="square" tIns="121900">
            <a:noAutofit/>
          </a:bodyPr>
          <a:lstStyle/>
          <a:p>
            <a:pPr indent="-393700" lvl="0" marL="457200" rtl="0" algn="l">
              <a:spcBef>
                <a:spcPts val="0"/>
              </a:spcBef>
              <a:spcAft>
                <a:spcPts val="0"/>
              </a:spcAft>
              <a:buSzPts val="2600"/>
              <a:buFont typeface="Anton"/>
              <a:buChar char="●"/>
            </a:pPr>
            <a:r>
              <a:rPr lang="en" sz="2600">
                <a:latin typeface="Anton"/>
                <a:ea typeface="Anton"/>
                <a:cs typeface="Anton"/>
                <a:sym typeface="Anton"/>
              </a:rPr>
              <a:t>Educate self on / Google / Youtube:</a:t>
            </a:r>
            <a:endParaRPr sz="2600">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Black Solidarity</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Cultural Humility</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Intersectionality</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Books to read on anti-racism</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White Supremacy</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Microaggressions</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Anti-blackness</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Racism/Racial Stereotypes</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Racial Inequality/Inequity</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Police Brutality</a:t>
            </a:r>
            <a:endParaRPr>
              <a:latin typeface="Anton"/>
              <a:ea typeface="Anton"/>
              <a:cs typeface="Anton"/>
              <a:sym typeface="Anton"/>
            </a:endParaRPr>
          </a:p>
        </p:txBody>
      </p:sp>
      <p:sp>
        <p:nvSpPr>
          <p:cNvPr id="589" name="Google Shape;589;p44"/>
          <p:cNvSpPr txBox="1"/>
          <p:nvPr>
            <p:ph idx="1" type="body"/>
          </p:nvPr>
        </p:nvSpPr>
        <p:spPr>
          <a:xfrm>
            <a:off x="4593225" y="1758750"/>
            <a:ext cx="8955600" cy="2883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t/>
            </a:r>
            <a:endParaRPr sz="2600">
              <a:latin typeface="Anton"/>
              <a:ea typeface="Anton"/>
              <a:cs typeface="Anton"/>
              <a:sym typeface="Anton"/>
            </a:endParaRPr>
          </a:p>
          <a:p>
            <a:pPr indent="-368300" lvl="1" marL="914400" rtl="0" algn="l">
              <a:spcBef>
                <a:spcPts val="2100"/>
              </a:spcBef>
              <a:spcAft>
                <a:spcPts val="0"/>
              </a:spcAft>
              <a:buSzPts val="2200"/>
              <a:buFont typeface="Anton"/>
              <a:buChar char="○"/>
            </a:pPr>
            <a:r>
              <a:rPr lang="en">
                <a:latin typeface="Anton"/>
                <a:ea typeface="Anton"/>
                <a:cs typeface="Anton"/>
                <a:sym typeface="Anton"/>
              </a:rPr>
              <a:t>Implicit Bias</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Tokenism</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Optical Allyship</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Tone Policing</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Cultural Appropriation</a:t>
            </a:r>
            <a:endParaRPr>
              <a:latin typeface="Anton"/>
              <a:ea typeface="Anton"/>
              <a:cs typeface="Anton"/>
              <a:sym typeface="Anton"/>
            </a:endParaRPr>
          </a:p>
          <a:p>
            <a:pPr indent="-368300" lvl="1" marL="914400" rtl="0" algn="l">
              <a:spcBef>
                <a:spcPts val="0"/>
              </a:spcBef>
              <a:spcAft>
                <a:spcPts val="0"/>
              </a:spcAft>
              <a:buSzPts val="2200"/>
              <a:buFont typeface="Anton"/>
              <a:buChar char="○"/>
            </a:pPr>
            <a:r>
              <a:rPr lang="en">
                <a:latin typeface="Anton"/>
                <a:ea typeface="Anton"/>
                <a:cs typeface="Anton"/>
                <a:sym typeface="Anton"/>
              </a:rPr>
              <a:t>Historical Injustice</a:t>
            </a:r>
            <a:endParaRPr>
              <a:latin typeface="Anton"/>
              <a:ea typeface="Anton"/>
              <a:cs typeface="Anton"/>
              <a:sym typeface="Anto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5"/>
          <p:cNvSpPr txBox="1"/>
          <p:nvPr>
            <p:ph type="title"/>
          </p:nvPr>
        </p:nvSpPr>
        <p:spPr>
          <a:xfrm>
            <a:off x="415600" y="1050567"/>
            <a:ext cx="11360700" cy="7635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100"/>
              <a:buFont typeface="Arial"/>
              <a:buNone/>
            </a:pPr>
            <a:r>
              <a:rPr lang="en" sz="4500"/>
              <a:t>How to Take Part in Black Solidarity</a:t>
            </a:r>
            <a:endParaRPr sz="4500"/>
          </a:p>
        </p:txBody>
      </p:sp>
      <p:sp>
        <p:nvSpPr>
          <p:cNvPr id="595" name="Google Shape;595;p45"/>
          <p:cNvSpPr txBox="1"/>
          <p:nvPr>
            <p:ph idx="1" type="body"/>
          </p:nvPr>
        </p:nvSpPr>
        <p:spPr>
          <a:xfrm>
            <a:off x="415600" y="1987350"/>
            <a:ext cx="8955600" cy="2883300"/>
          </a:xfrm>
          <a:prstGeom prst="rect">
            <a:avLst/>
          </a:prstGeom>
        </p:spPr>
        <p:txBody>
          <a:bodyPr anchorCtr="0" anchor="t" bIns="121900" lIns="121900" spcFirstLastPara="1" rIns="121900" wrap="square" tIns="121900">
            <a:noAutofit/>
          </a:bodyPr>
          <a:lstStyle/>
          <a:p>
            <a:pPr indent="-393700" lvl="0" marL="457200" rtl="0" algn="l">
              <a:spcBef>
                <a:spcPts val="0"/>
              </a:spcBef>
              <a:spcAft>
                <a:spcPts val="0"/>
              </a:spcAft>
              <a:buSzPts val="2600"/>
              <a:buFont typeface="Anton"/>
              <a:buChar char="●"/>
            </a:pPr>
            <a:r>
              <a:rPr lang="en">
                <a:latin typeface="Anton"/>
                <a:ea typeface="Anton"/>
                <a:cs typeface="Anton"/>
                <a:sym typeface="Anton"/>
              </a:rPr>
              <a:t>Join a book circle to read </a:t>
            </a:r>
            <a:r>
              <a:rPr i="1" lang="en">
                <a:latin typeface="Anton"/>
                <a:ea typeface="Anton"/>
                <a:cs typeface="Anton"/>
                <a:sym typeface="Anton"/>
              </a:rPr>
              <a:t>Me and White Supremacy </a:t>
            </a:r>
            <a:r>
              <a:rPr lang="en">
                <a:latin typeface="Anton"/>
                <a:ea typeface="Anton"/>
                <a:cs typeface="Anton"/>
                <a:sym typeface="Anton"/>
              </a:rPr>
              <a:t> by Layla F. Saad and commit to the 28 day challenge</a:t>
            </a:r>
            <a:endParaRPr>
              <a:latin typeface="Anton"/>
              <a:ea typeface="Anton"/>
              <a:cs typeface="Anton"/>
              <a:sym typeface="Anton"/>
            </a:endParaRPr>
          </a:p>
          <a:p>
            <a:pPr indent="-368300" lvl="0" marL="457200" rtl="0" algn="l">
              <a:spcBef>
                <a:spcPts val="0"/>
              </a:spcBef>
              <a:spcAft>
                <a:spcPts val="0"/>
              </a:spcAft>
              <a:buSzPts val="2200"/>
              <a:buFont typeface="Anton"/>
              <a:buChar char="●"/>
            </a:pPr>
            <a:r>
              <a:rPr lang="en">
                <a:latin typeface="Anton"/>
                <a:ea typeface="Anton"/>
                <a:cs typeface="Anton"/>
                <a:sym typeface="Anton"/>
              </a:rPr>
              <a:t>Have uncomfortable conversations with your family and friends about previously mentioned topics</a:t>
            </a:r>
            <a:endParaRPr>
              <a:latin typeface="Anton"/>
              <a:ea typeface="Anton"/>
              <a:cs typeface="Anton"/>
              <a:sym typeface="Anton"/>
            </a:endParaRPr>
          </a:p>
          <a:p>
            <a:pPr indent="-368300" lvl="0" marL="457200" rtl="0" algn="l">
              <a:spcBef>
                <a:spcPts val="0"/>
              </a:spcBef>
              <a:spcAft>
                <a:spcPts val="0"/>
              </a:spcAft>
              <a:buSzPts val="2200"/>
              <a:buFont typeface="Anton"/>
              <a:buChar char="●"/>
            </a:pPr>
            <a:r>
              <a:rPr lang="en">
                <a:latin typeface="Anton"/>
                <a:ea typeface="Anton"/>
                <a:cs typeface="Anton"/>
                <a:sym typeface="Anton"/>
              </a:rPr>
              <a:t>Avoid expressing disbelief when BIPOC share stories about their experiences with racism, microaggressions, etc. </a:t>
            </a:r>
            <a:endParaRPr>
              <a:latin typeface="Anton"/>
              <a:ea typeface="Anton"/>
              <a:cs typeface="Anton"/>
              <a:sym typeface="Anto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6"/>
          <p:cNvSpPr txBox="1"/>
          <p:nvPr>
            <p:ph type="title"/>
          </p:nvPr>
        </p:nvSpPr>
        <p:spPr>
          <a:xfrm>
            <a:off x="411275" y="1847850"/>
            <a:ext cx="7322400" cy="34863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9800">
                <a:solidFill>
                  <a:schemeClr val="accent1"/>
                </a:solidFill>
              </a:rPr>
              <a:t>Reflections &amp;</a:t>
            </a:r>
            <a:r>
              <a:rPr lang="en" sz="9800"/>
              <a:t> </a:t>
            </a:r>
            <a:r>
              <a:rPr lang="en" sz="9800">
                <a:solidFill>
                  <a:schemeClr val="accent2"/>
                </a:solidFill>
              </a:rPr>
              <a:t>Concluding </a:t>
            </a:r>
            <a:r>
              <a:rPr lang="en" sz="9800">
                <a:solidFill>
                  <a:schemeClr val="accent3"/>
                </a:solidFill>
              </a:rPr>
              <a:t>Thoughts</a:t>
            </a:r>
            <a:endParaRPr sz="9800">
              <a:solidFill>
                <a:schemeClr val="accent3"/>
              </a:solidFill>
            </a:endParaRPr>
          </a:p>
        </p:txBody>
      </p:sp>
      <p:pic>
        <p:nvPicPr>
          <p:cNvPr id="601" name="Google Shape;601;p46"/>
          <p:cNvPicPr preferRelativeResize="0"/>
          <p:nvPr/>
        </p:nvPicPr>
        <p:blipFill rotWithShape="1">
          <a:blip r:embed="rId3">
            <a:alphaModFix/>
          </a:blip>
          <a:srcRect b="37538" l="23400" r="0" t="8066"/>
          <a:stretch/>
        </p:blipFill>
        <p:spPr>
          <a:xfrm flipH="1">
            <a:off x="4025551" y="0"/>
            <a:ext cx="8166449" cy="68580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6"/>
          <p:cNvSpPr txBox="1"/>
          <p:nvPr>
            <p:ph type="title"/>
          </p:nvPr>
        </p:nvSpPr>
        <p:spPr>
          <a:xfrm>
            <a:off x="415650" y="359835"/>
            <a:ext cx="11360700" cy="1643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Clr>
                <a:schemeClr val="dk1"/>
              </a:buClr>
              <a:buSzPts val="1800"/>
              <a:buFont typeface="Arial"/>
              <a:buNone/>
            </a:pPr>
            <a:r>
              <a:rPr b="1" lang="en" sz="4800">
                <a:solidFill>
                  <a:schemeClr val="accent2"/>
                </a:solidFill>
              </a:rPr>
              <a:t>Black Solidarity Statement</a:t>
            </a:r>
            <a:endParaRPr>
              <a:solidFill>
                <a:schemeClr val="accent2"/>
              </a:solidFill>
            </a:endParaRPr>
          </a:p>
        </p:txBody>
      </p:sp>
      <p:sp>
        <p:nvSpPr>
          <p:cNvPr id="462" name="Google Shape;462;p26"/>
          <p:cNvSpPr txBox="1"/>
          <p:nvPr>
            <p:ph idx="1" type="body"/>
          </p:nvPr>
        </p:nvSpPr>
        <p:spPr>
          <a:xfrm>
            <a:off x="947250" y="1611450"/>
            <a:ext cx="10931100" cy="36351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1100"/>
              <a:buFont typeface="Arial"/>
              <a:buNone/>
            </a:pPr>
            <a:r>
              <a:rPr lang="en" sz="2700">
                <a:solidFill>
                  <a:srgbClr val="FFFFFF"/>
                </a:solidFill>
                <a:latin typeface="Century Gothic"/>
                <a:ea typeface="Century Gothic"/>
                <a:cs typeface="Century Gothic"/>
                <a:sym typeface="Century Gothic"/>
              </a:rPr>
              <a:t>Together we stand in solidarity with our Black community, and our students, faculty, staff, and administrators, to fight against systemic inequity, injustice, and racism, which is resulting in untimely deaths and immense suffering in the Black community.</a:t>
            </a:r>
            <a:endParaRPr sz="2700">
              <a:solidFill>
                <a:srgbClr val="FFFFFF"/>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2700">
              <a:solidFill>
                <a:srgbClr val="FFFFFF"/>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 sz="2700">
                <a:solidFill>
                  <a:srgbClr val="FFFFFF"/>
                </a:solidFill>
                <a:latin typeface="Century Gothic"/>
                <a:ea typeface="Century Gothic"/>
                <a:cs typeface="Century Gothic"/>
                <a:sym typeface="Century Gothic"/>
              </a:rPr>
              <a:t>We understand that in addition to the disproportionate impact of COVID-19 on Black and POC communities, we must address racism and white supremacy within ourselves, our communities, and our colleges.</a:t>
            </a:r>
            <a:endParaRPr sz="2700">
              <a:solidFill>
                <a:srgbClr val="FFFFFF"/>
              </a:solidFill>
              <a:latin typeface="Century Gothic"/>
              <a:ea typeface="Century Gothic"/>
              <a:cs typeface="Century Gothic"/>
              <a:sym typeface="Century Gothic"/>
            </a:endParaRPr>
          </a:p>
          <a:p>
            <a:pPr indent="0" lvl="0" marL="457200" rtl="0" algn="ctr">
              <a:spcBef>
                <a:spcPts val="0"/>
              </a:spcBef>
              <a:spcAft>
                <a:spcPts val="0"/>
              </a:spcAft>
              <a:buClr>
                <a:srgbClr val="000000"/>
              </a:buClr>
              <a:buSzPts val="3200"/>
              <a:buFont typeface="Arial"/>
              <a:buNone/>
            </a:pPr>
            <a:r>
              <a:t/>
            </a:r>
            <a:endParaRPr b="1" sz="2700">
              <a:solidFill>
                <a:srgbClr val="FFFFFF"/>
              </a:solidFill>
              <a:latin typeface="Century Gothic"/>
              <a:ea typeface="Century Gothic"/>
              <a:cs typeface="Century Gothic"/>
              <a:sym typeface="Century Gothic"/>
            </a:endParaRPr>
          </a:p>
          <a:p>
            <a:pPr indent="0" lvl="0" marL="0" rtl="0" algn="l">
              <a:spcBef>
                <a:spcPts val="0"/>
              </a:spcBef>
              <a:spcAft>
                <a:spcPts val="2100"/>
              </a:spcAft>
              <a:buNone/>
            </a:pPr>
            <a:r>
              <a:t/>
            </a:r>
            <a:endParaRPr/>
          </a:p>
        </p:txBody>
      </p:sp>
      <p:pic>
        <p:nvPicPr>
          <p:cNvPr id="463" name="Google Shape;463;p26"/>
          <p:cNvPicPr preferRelativeResize="0"/>
          <p:nvPr/>
        </p:nvPicPr>
        <p:blipFill>
          <a:blip r:embed="rId3">
            <a:alphaModFix/>
          </a:blip>
          <a:stretch>
            <a:fillRect/>
          </a:stretch>
        </p:blipFill>
        <p:spPr>
          <a:xfrm>
            <a:off x="10984014" y="359817"/>
            <a:ext cx="1000735" cy="1021257"/>
          </a:xfrm>
          <a:prstGeom prst="rect">
            <a:avLst/>
          </a:prstGeom>
          <a:noFill/>
          <a:ln>
            <a:noFill/>
          </a:ln>
        </p:spPr>
      </p:pic>
      <p:pic>
        <p:nvPicPr>
          <p:cNvPr id="464" name="Google Shape;464;p26"/>
          <p:cNvPicPr preferRelativeResize="0"/>
          <p:nvPr/>
        </p:nvPicPr>
        <p:blipFill>
          <a:blip r:embed="rId4">
            <a:alphaModFix/>
          </a:blip>
          <a:stretch>
            <a:fillRect/>
          </a:stretch>
        </p:blipFill>
        <p:spPr>
          <a:xfrm>
            <a:off x="415654" y="359836"/>
            <a:ext cx="1078775" cy="11097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7"/>
          <p:cNvSpPr txBox="1"/>
          <p:nvPr>
            <p:ph type="title"/>
          </p:nvPr>
        </p:nvSpPr>
        <p:spPr>
          <a:xfrm>
            <a:off x="415650" y="359835"/>
            <a:ext cx="11360700" cy="1643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Clr>
                <a:schemeClr val="dk1"/>
              </a:buClr>
              <a:buSzPts val="1800"/>
              <a:buFont typeface="Arial"/>
              <a:buNone/>
            </a:pPr>
            <a:r>
              <a:rPr b="1" lang="en" sz="4800">
                <a:solidFill>
                  <a:schemeClr val="accent3"/>
                </a:solidFill>
              </a:rPr>
              <a:t>Community Agreements</a:t>
            </a:r>
            <a:endParaRPr>
              <a:solidFill>
                <a:schemeClr val="accent3"/>
              </a:solidFill>
            </a:endParaRPr>
          </a:p>
        </p:txBody>
      </p:sp>
      <p:sp>
        <p:nvSpPr>
          <p:cNvPr id="470" name="Google Shape;470;p27"/>
          <p:cNvSpPr txBox="1"/>
          <p:nvPr>
            <p:ph idx="1" type="body"/>
          </p:nvPr>
        </p:nvSpPr>
        <p:spPr>
          <a:xfrm>
            <a:off x="1263100" y="1365175"/>
            <a:ext cx="10415700" cy="3635100"/>
          </a:xfrm>
          <a:prstGeom prst="rect">
            <a:avLst/>
          </a:prstGeom>
        </p:spPr>
        <p:txBody>
          <a:bodyPr anchorCtr="0" anchor="t" bIns="121900" lIns="121900" spcFirstLastPara="1" rIns="121900" wrap="square" tIns="121900">
            <a:noAutofit/>
          </a:bodyPr>
          <a:lstStyle/>
          <a:p>
            <a:pPr indent="-381000" lvl="0" marL="457200" rtl="0" algn="l">
              <a:lnSpc>
                <a:spcPct val="115000"/>
              </a:lnSpc>
              <a:spcBef>
                <a:spcPts val="0"/>
              </a:spcBef>
              <a:spcAft>
                <a:spcPts val="0"/>
              </a:spcAft>
              <a:buClr>
                <a:srgbClr val="FFFFFF"/>
              </a:buClr>
              <a:buSzPts val="2400"/>
              <a:buFont typeface="Arial"/>
              <a:buAutoNum type="arabicPeriod"/>
            </a:pPr>
            <a:r>
              <a:rPr b="1" lang="en" sz="2400">
                <a:solidFill>
                  <a:srgbClr val="FFFFFF"/>
                </a:solidFill>
                <a:latin typeface="Century Gothic"/>
                <a:ea typeface="Century Gothic"/>
                <a:cs typeface="Century Gothic"/>
                <a:sym typeface="Century Gothic"/>
              </a:rPr>
              <a:t>RESPECT. </a:t>
            </a:r>
            <a:r>
              <a:rPr lang="en" sz="2400">
                <a:solidFill>
                  <a:srgbClr val="FFFFFF"/>
                </a:solidFill>
                <a:latin typeface="Century Gothic"/>
                <a:ea typeface="Century Gothic"/>
                <a:cs typeface="Century Gothic"/>
                <a:sym typeface="Century Gothic"/>
              </a:rPr>
              <a:t>Be respectful to self and others. </a:t>
            </a:r>
            <a:endParaRPr sz="2400">
              <a:solidFill>
                <a:srgbClr val="FFFFFF"/>
              </a:solidFill>
              <a:latin typeface="Century Gothic"/>
              <a:ea typeface="Century Gothic"/>
              <a:cs typeface="Century Gothic"/>
              <a:sym typeface="Century Gothic"/>
            </a:endParaRPr>
          </a:p>
          <a:p>
            <a:pPr indent="-381000" lvl="0" marL="457200" rtl="0" algn="l">
              <a:lnSpc>
                <a:spcPct val="115000"/>
              </a:lnSpc>
              <a:spcBef>
                <a:spcPts val="0"/>
              </a:spcBef>
              <a:spcAft>
                <a:spcPts val="0"/>
              </a:spcAft>
              <a:buClr>
                <a:srgbClr val="FFFFFF"/>
              </a:buClr>
              <a:buSzPts val="2400"/>
              <a:buFont typeface="Arial"/>
              <a:buAutoNum type="arabicPeriod"/>
            </a:pPr>
            <a:r>
              <a:rPr b="1" lang="en" sz="2400">
                <a:solidFill>
                  <a:srgbClr val="FFFFFF"/>
                </a:solidFill>
                <a:latin typeface="Century Gothic"/>
                <a:ea typeface="Century Gothic"/>
                <a:cs typeface="Century Gothic"/>
                <a:sym typeface="Century Gothic"/>
              </a:rPr>
              <a:t>SHARE THE SPACE. </a:t>
            </a:r>
            <a:r>
              <a:rPr lang="en" sz="2400">
                <a:solidFill>
                  <a:srgbClr val="FFFFFF"/>
                </a:solidFill>
                <a:latin typeface="Century Gothic"/>
                <a:ea typeface="Century Gothic"/>
                <a:cs typeface="Century Gothic"/>
                <a:sym typeface="Century Gothic"/>
              </a:rPr>
              <a:t>Center BIPOC voices.</a:t>
            </a:r>
            <a:endParaRPr sz="2400">
              <a:solidFill>
                <a:srgbClr val="FFFFFF"/>
              </a:solidFill>
              <a:latin typeface="Century Gothic"/>
              <a:ea typeface="Century Gothic"/>
              <a:cs typeface="Century Gothic"/>
              <a:sym typeface="Century Gothic"/>
            </a:endParaRPr>
          </a:p>
          <a:p>
            <a:pPr indent="-381000" lvl="0" marL="457200" rtl="0" algn="l">
              <a:lnSpc>
                <a:spcPct val="115000"/>
              </a:lnSpc>
              <a:spcBef>
                <a:spcPts val="0"/>
              </a:spcBef>
              <a:spcAft>
                <a:spcPts val="0"/>
              </a:spcAft>
              <a:buClr>
                <a:srgbClr val="FFFFFF"/>
              </a:buClr>
              <a:buSzPts val="2400"/>
              <a:buFont typeface="Arial"/>
              <a:buAutoNum type="arabicPeriod"/>
            </a:pPr>
            <a:r>
              <a:rPr b="1" lang="en" sz="2400">
                <a:solidFill>
                  <a:srgbClr val="FFFFFF"/>
                </a:solidFill>
                <a:latin typeface="Century Gothic"/>
                <a:ea typeface="Century Gothic"/>
                <a:cs typeface="Century Gothic"/>
                <a:sym typeface="Century Gothic"/>
              </a:rPr>
              <a:t>CONFIDENTIALITY. </a:t>
            </a:r>
            <a:r>
              <a:rPr lang="en" sz="2400">
                <a:solidFill>
                  <a:srgbClr val="FFFFFF"/>
                </a:solidFill>
                <a:latin typeface="Century Gothic"/>
                <a:ea typeface="Century Gothic"/>
                <a:cs typeface="Century Gothic"/>
                <a:sym typeface="Century Gothic"/>
              </a:rPr>
              <a:t>“What’s said here, stays here. What’s learned here, leaves here.”</a:t>
            </a:r>
            <a:endParaRPr sz="2400">
              <a:solidFill>
                <a:srgbClr val="FFFFFF"/>
              </a:solidFill>
              <a:latin typeface="Century Gothic"/>
              <a:ea typeface="Century Gothic"/>
              <a:cs typeface="Century Gothic"/>
              <a:sym typeface="Century Gothic"/>
            </a:endParaRPr>
          </a:p>
          <a:p>
            <a:pPr indent="-381000" lvl="0" marL="457200" rtl="0" algn="l">
              <a:lnSpc>
                <a:spcPct val="115000"/>
              </a:lnSpc>
              <a:spcBef>
                <a:spcPts val="0"/>
              </a:spcBef>
              <a:spcAft>
                <a:spcPts val="0"/>
              </a:spcAft>
              <a:buClr>
                <a:srgbClr val="FFFFFF"/>
              </a:buClr>
              <a:buSzPts val="2400"/>
              <a:buFont typeface="Arial"/>
              <a:buAutoNum type="arabicPeriod"/>
            </a:pPr>
            <a:r>
              <a:rPr b="1" lang="en" sz="2400">
                <a:solidFill>
                  <a:srgbClr val="FFFFFF"/>
                </a:solidFill>
                <a:latin typeface="Century Gothic"/>
                <a:ea typeface="Century Gothic"/>
                <a:cs typeface="Century Gothic"/>
                <a:sym typeface="Century Gothic"/>
              </a:rPr>
              <a:t>CONTENT WARNING. </a:t>
            </a:r>
            <a:r>
              <a:rPr lang="en" sz="2400">
                <a:solidFill>
                  <a:srgbClr val="FFFFFF"/>
                </a:solidFill>
                <a:latin typeface="Century Gothic"/>
                <a:ea typeface="Century Gothic"/>
                <a:cs typeface="Century Gothic"/>
                <a:sym typeface="Century Gothic"/>
              </a:rPr>
              <a:t>Some content that is being shared may be triggering. </a:t>
            </a:r>
            <a:br>
              <a:rPr lang="en" sz="2400">
                <a:solidFill>
                  <a:srgbClr val="FFFFFF"/>
                </a:solidFill>
                <a:latin typeface="Century Gothic"/>
                <a:ea typeface="Century Gothic"/>
                <a:cs typeface="Century Gothic"/>
                <a:sym typeface="Century Gothic"/>
              </a:rPr>
            </a:br>
            <a:r>
              <a:rPr lang="en" sz="2400">
                <a:solidFill>
                  <a:srgbClr val="FFFFFF"/>
                </a:solidFill>
                <a:latin typeface="Century Gothic"/>
                <a:ea typeface="Century Gothic"/>
                <a:cs typeface="Century Gothic"/>
                <a:sym typeface="Century Gothic"/>
              </a:rPr>
              <a:t>Please share a Content Warning if what you share might trigger others. </a:t>
            </a:r>
            <a:endParaRPr sz="2400">
              <a:solidFill>
                <a:srgbClr val="FFFFFF"/>
              </a:solidFill>
              <a:latin typeface="Century Gothic"/>
              <a:ea typeface="Century Gothic"/>
              <a:cs typeface="Century Gothic"/>
              <a:sym typeface="Century Gothic"/>
            </a:endParaRPr>
          </a:p>
          <a:p>
            <a:pPr indent="-381000" lvl="0" marL="457200" rtl="0" algn="l">
              <a:lnSpc>
                <a:spcPct val="115000"/>
              </a:lnSpc>
              <a:spcBef>
                <a:spcPts val="0"/>
              </a:spcBef>
              <a:spcAft>
                <a:spcPts val="0"/>
              </a:spcAft>
              <a:buClr>
                <a:srgbClr val="FFFFFF"/>
              </a:buClr>
              <a:buSzPts val="2400"/>
              <a:buFont typeface="Century Gothic"/>
              <a:buAutoNum type="arabicPeriod"/>
            </a:pPr>
            <a:r>
              <a:rPr b="1" lang="en" sz="2400">
                <a:solidFill>
                  <a:srgbClr val="FFFFFF"/>
                </a:solidFill>
                <a:latin typeface="Century Gothic"/>
                <a:ea typeface="Century Gothic"/>
                <a:cs typeface="Century Gothic"/>
                <a:sym typeface="Century Gothic"/>
              </a:rPr>
              <a:t>BROKEN AGREEMENTS. </a:t>
            </a:r>
            <a:r>
              <a:rPr lang="en" sz="2400">
                <a:solidFill>
                  <a:srgbClr val="FFFFFF"/>
                </a:solidFill>
                <a:latin typeface="Century Gothic"/>
                <a:ea typeface="Century Gothic"/>
                <a:cs typeface="Century Gothic"/>
                <a:sym typeface="Century Gothic"/>
              </a:rPr>
              <a:t>Those not adhering to the community agreements, will be removed from the forum.</a:t>
            </a:r>
            <a:br>
              <a:rPr b="1" lang="en" sz="2400">
                <a:solidFill>
                  <a:srgbClr val="FFFFFF"/>
                </a:solidFill>
                <a:latin typeface="Century Gothic"/>
                <a:ea typeface="Century Gothic"/>
                <a:cs typeface="Century Gothic"/>
                <a:sym typeface="Century Gothic"/>
              </a:rPr>
            </a:br>
            <a:endParaRPr sz="2400">
              <a:solidFill>
                <a:srgbClr val="FFFFFF"/>
              </a:solidFill>
              <a:latin typeface="Century Gothic"/>
              <a:ea typeface="Century Gothic"/>
              <a:cs typeface="Century Gothic"/>
              <a:sym typeface="Century Gothic"/>
            </a:endParaRPr>
          </a:p>
          <a:p>
            <a:pPr indent="0" lvl="0" marL="457200" rtl="0" algn="ctr">
              <a:spcBef>
                <a:spcPts val="1600"/>
              </a:spcBef>
              <a:spcAft>
                <a:spcPts val="0"/>
              </a:spcAft>
              <a:buClr>
                <a:srgbClr val="000000"/>
              </a:buClr>
              <a:buSzPts val="3200"/>
              <a:buFont typeface="Arial"/>
              <a:buNone/>
            </a:pPr>
            <a:r>
              <a:t/>
            </a:r>
            <a:endParaRPr b="1" sz="2400">
              <a:solidFill>
                <a:srgbClr val="FFFFFF"/>
              </a:solidFill>
              <a:latin typeface="Century Gothic"/>
              <a:ea typeface="Century Gothic"/>
              <a:cs typeface="Century Gothic"/>
              <a:sym typeface="Century Gothic"/>
            </a:endParaRPr>
          </a:p>
          <a:p>
            <a:pPr indent="0" lvl="0" marL="0" rtl="0" algn="l">
              <a:spcBef>
                <a:spcPts val="0"/>
              </a:spcBef>
              <a:spcAft>
                <a:spcPts val="2100"/>
              </a:spcAft>
              <a:buNone/>
            </a:pPr>
            <a:r>
              <a:t/>
            </a:r>
            <a:endParaRPr sz="2400">
              <a:solidFill>
                <a:srgbClr val="FFFFFF"/>
              </a:solidFill>
              <a:latin typeface="Century Gothic"/>
              <a:ea typeface="Century Gothic"/>
              <a:cs typeface="Century Gothic"/>
              <a:sym typeface="Century Gothic"/>
            </a:endParaRPr>
          </a:p>
        </p:txBody>
      </p:sp>
      <p:pic>
        <p:nvPicPr>
          <p:cNvPr id="471" name="Google Shape;471;p27"/>
          <p:cNvPicPr preferRelativeResize="0"/>
          <p:nvPr/>
        </p:nvPicPr>
        <p:blipFill>
          <a:blip r:embed="rId3">
            <a:alphaModFix/>
          </a:blip>
          <a:stretch>
            <a:fillRect/>
          </a:stretch>
        </p:blipFill>
        <p:spPr>
          <a:xfrm>
            <a:off x="317301" y="359825"/>
            <a:ext cx="1078774" cy="1100901"/>
          </a:xfrm>
          <a:prstGeom prst="rect">
            <a:avLst/>
          </a:prstGeom>
          <a:noFill/>
          <a:ln>
            <a:noFill/>
          </a:ln>
        </p:spPr>
      </p:pic>
      <p:pic>
        <p:nvPicPr>
          <p:cNvPr id="472" name="Google Shape;472;p27"/>
          <p:cNvPicPr preferRelativeResize="0"/>
          <p:nvPr/>
        </p:nvPicPr>
        <p:blipFill>
          <a:blip r:embed="rId4">
            <a:alphaModFix/>
          </a:blip>
          <a:stretch>
            <a:fillRect/>
          </a:stretch>
        </p:blipFill>
        <p:spPr>
          <a:xfrm>
            <a:off x="10836204" y="355386"/>
            <a:ext cx="1078775" cy="11097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8"/>
          <p:cNvSpPr txBox="1"/>
          <p:nvPr>
            <p:ph type="title"/>
          </p:nvPr>
        </p:nvSpPr>
        <p:spPr>
          <a:xfrm>
            <a:off x="2598625" y="2092225"/>
            <a:ext cx="7494900" cy="21810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12000"/>
              <a:t>MINI TRIVIA</a:t>
            </a:r>
            <a:endParaRPr sz="1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9"/>
          <p:cNvSpPr txBox="1"/>
          <p:nvPr>
            <p:ph type="title"/>
          </p:nvPr>
        </p:nvSpPr>
        <p:spPr>
          <a:xfrm>
            <a:off x="558067" y="965000"/>
            <a:ext cx="3653700" cy="4678800"/>
          </a:xfrm>
          <a:prstGeom prst="rect">
            <a:avLst/>
          </a:prstGeom>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t>1</a:t>
            </a:r>
            <a:endParaRPr/>
          </a:p>
        </p:txBody>
      </p:sp>
      <p:sp>
        <p:nvSpPr>
          <p:cNvPr id="483" name="Google Shape;483;p29"/>
          <p:cNvSpPr txBox="1"/>
          <p:nvPr>
            <p:ph idx="1" type="subTitle"/>
          </p:nvPr>
        </p:nvSpPr>
        <p:spPr>
          <a:xfrm>
            <a:off x="5372775" y="1933100"/>
            <a:ext cx="5911800" cy="2742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3400">
                <a:solidFill>
                  <a:schemeClr val="accent2"/>
                </a:solidFill>
              </a:rPr>
              <a:t>Which leader spearheaded an effort against African-American voter suppression in Georgia in Fall 2020?</a:t>
            </a:r>
            <a:endParaRPr sz="3400">
              <a:solidFill>
                <a:schemeClr val="accent2"/>
              </a:solidFill>
            </a:endParaRPr>
          </a:p>
        </p:txBody>
      </p:sp>
      <p:sp>
        <p:nvSpPr>
          <p:cNvPr id="484" name="Google Shape;484;p29"/>
          <p:cNvSpPr txBox="1"/>
          <p:nvPr>
            <p:ph idx="1" type="subTitle"/>
          </p:nvPr>
        </p:nvSpPr>
        <p:spPr>
          <a:xfrm>
            <a:off x="5372775" y="4608600"/>
            <a:ext cx="5911800" cy="821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3800">
                <a:solidFill>
                  <a:srgbClr val="FFFFFF"/>
                </a:solidFill>
              </a:rPr>
              <a:t>STACEY ABRAMS</a:t>
            </a:r>
            <a:endParaRPr sz="3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30"/>
          <p:cNvSpPr txBox="1"/>
          <p:nvPr>
            <p:ph type="title"/>
          </p:nvPr>
        </p:nvSpPr>
        <p:spPr>
          <a:xfrm>
            <a:off x="558067" y="965000"/>
            <a:ext cx="3653700" cy="4678800"/>
          </a:xfrm>
          <a:prstGeom prst="rect">
            <a:avLst/>
          </a:prstGeom>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t>2</a:t>
            </a:r>
            <a:endParaRPr/>
          </a:p>
        </p:txBody>
      </p:sp>
      <p:sp>
        <p:nvSpPr>
          <p:cNvPr id="490" name="Google Shape;490;p30"/>
          <p:cNvSpPr txBox="1"/>
          <p:nvPr>
            <p:ph idx="1" type="subTitle"/>
          </p:nvPr>
        </p:nvSpPr>
        <p:spPr>
          <a:xfrm>
            <a:off x="5372775" y="2057700"/>
            <a:ext cx="5911800" cy="2093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5000">
                <a:solidFill>
                  <a:schemeClr val="accent2"/>
                </a:solidFill>
              </a:rPr>
              <a:t>WHAT IS THE BLACK NATIONAL ANTHEM?</a:t>
            </a:r>
            <a:endParaRPr sz="5000">
              <a:solidFill>
                <a:schemeClr val="accent2"/>
              </a:solidFill>
            </a:endParaRPr>
          </a:p>
        </p:txBody>
      </p:sp>
      <p:sp>
        <p:nvSpPr>
          <p:cNvPr id="491" name="Google Shape;491;p30"/>
          <p:cNvSpPr txBox="1"/>
          <p:nvPr>
            <p:ph idx="1" type="subTitle"/>
          </p:nvPr>
        </p:nvSpPr>
        <p:spPr>
          <a:xfrm>
            <a:off x="5372775" y="4151400"/>
            <a:ext cx="5911800" cy="821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4000">
                <a:solidFill>
                  <a:schemeClr val="accent4"/>
                </a:solidFill>
              </a:rPr>
              <a:t>LIFT EVERY VOICE &amp; SING</a:t>
            </a:r>
            <a:endParaRPr sz="4000">
              <a:solidFill>
                <a:schemeClr val="accent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1"/>
          <p:cNvSpPr txBox="1"/>
          <p:nvPr>
            <p:ph type="title"/>
          </p:nvPr>
        </p:nvSpPr>
        <p:spPr>
          <a:xfrm>
            <a:off x="558067" y="965000"/>
            <a:ext cx="3653700" cy="4678800"/>
          </a:xfrm>
          <a:prstGeom prst="rect">
            <a:avLst/>
          </a:prstGeom>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t>3</a:t>
            </a:r>
            <a:endParaRPr/>
          </a:p>
        </p:txBody>
      </p:sp>
      <p:sp>
        <p:nvSpPr>
          <p:cNvPr id="497" name="Google Shape;497;p31"/>
          <p:cNvSpPr txBox="1"/>
          <p:nvPr>
            <p:ph idx="1" type="subTitle"/>
          </p:nvPr>
        </p:nvSpPr>
        <p:spPr>
          <a:xfrm>
            <a:off x="5372775" y="1627200"/>
            <a:ext cx="5911800" cy="2742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5000">
                <a:solidFill>
                  <a:schemeClr val="accent2"/>
                </a:solidFill>
              </a:rPr>
              <a:t>WHO ARE THE AUTHORS OF THE BLACK NATIONAL ANTHEM?</a:t>
            </a:r>
            <a:endParaRPr sz="5000">
              <a:solidFill>
                <a:schemeClr val="accent2"/>
              </a:solidFill>
            </a:endParaRPr>
          </a:p>
        </p:txBody>
      </p:sp>
      <p:sp>
        <p:nvSpPr>
          <p:cNvPr id="498" name="Google Shape;498;p31"/>
          <p:cNvSpPr txBox="1"/>
          <p:nvPr>
            <p:ph idx="1" type="subTitle"/>
          </p:nvPr>
        </p:nvSpPr>
        <p:spPr>
          <a:xfrm>
            <a:off x="5372775" y="4677250"/>
            <a:ext cx="5911800" cy="1184100"/>
          </a:xfrm>
          <a:prstGeom prst="rect">
            <a:avLst/>
          </a:prstGeom>
        </p:spPr>
        <p:txBody>
          <a:bodyPr anchorCtr="0" anchor="t" bIns="121900" lIns="121900" spcFirstLastPara="1" rIns="121900" wrap="square" tIns="121900">
            <a:noAutofit/>
          </a:bodyPr>
          <a:lstStyle/>
          <a:p>
            <a:pPr indent="0" lvl="0" marL="0" rtl="0" algn="l">
              <a:lnSpc>
                <a:spcPct val="50000"/>
              </a:lnSpc>
              <a:spcBef>
                <a:spcPts val="0"/>
              </a:spcBef>
              <a:spcAft>
                <a:spcPts val="0"/>
              </a:spcAft>
              <a:buNone/>
            </a:pPr>
            <a:r>
              <a:rPr lang="en" sz="4000">
                <a:solidFill>
                  <a:srgbClr val="FFFFFF"/>
                </a:solidFill>
              </a:rPr>
              <a:t>J. ROSAMOND JOHNSON &amp;</a:t>
            </a:r>
            <a:endParaRPr sz="4000">
              <a:solidFill>
                <a:srgbClr val="FFFFFF"/>
              </a:solidFill>
            </a:endParaRPr>
          </a:p>
          <a:p>
            <a:pPr indent="0" lvl="0" marL="0" rtl="0" algn="l">
              <a:spcBef>
                <a:spcPts val="2100"/>
              </a:spcBef>
              <a:spcAft>
                <a:spcPts val="2100"/>
              </a:spcAft>
              <a:buNone/>
            </a:pPr>
            <a:r>
              <a:rPr lang="en" sz="4000">
                <a:solidFill>
                  <a:srgbClr val="FFFFFF"/>
                </a:solidFill>
              </a:rPr>
              <a:t>JAMES WELDON JOHNSON</a:t>
            </a:r>
            <a:endParaRPr sz="40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2"/>
          <p:cNvSpPr txBox="1"/>
          <p:nvPr>
            <p:ph type="title"/>
          </p:nvPr>
        </p:nvSpPr>
        <p:spPr>
          <a:xfrm>
            <a:off x="558067" y="965000"/>
            <a:ext cx="3653700" cy="4678800"/>
          </a:xfrm>
          <a:prstGeom prst="rect">
            <a:avLst/>
          </a:prstGeom>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t>4</a:t>
            </a:r>
            <a:endParaRPr/>
          </a:p>
        </p:txBody>
      </p:sp>
      <p:sp>
        <p:nvSpPr>
          <p:cNvPr id="504" name="Google Shape;504;p32"/>
          <p:cNvSpPr txBox="1"/>
          <p:nvPr>
            <p:ph idx="1" type="subTitle"/>
          </p:nvPr>
        </p:nvSpPr>
        <p:spPr>
          <a:xfrm>
            <a:off x="5372775" y="1933100"/>
            <a:ext cx="5911800" cy="2742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5000">
                <a:solidFill>
                  <a:schemeClr val="accent2"/>
                </a:solidFill>
              </a:rPr>
              <a:t>WHO FOUNDED BLACK HISTORY MONTH?</a:t>
            </a:r>
            <a:endParaRPr sz="5000">
              <a:solidFill>
                <a:schemeClr val="accent2"/>
              </a:solidFill>
            </a:endParaRPr>
          </a:p>
        </p:txBody>
      </p:sp>
      <p:sp>
        <p:nvSpPr>
          <p:cNvPr id="505" name="Google Shape;505;p32"/>
          <p:cNvSpPr txBox="1"/>
          <p:nvPr>
            <p:ph idx="1" type="subTitle"/>
          </p:nvPr>
        </p:nvSpPr>
        <p:spPr>
          <a:xfrm>
            <a:off x="5372775" y="4171125"/>
            <a:ext cx="5911800" cy="821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4000">
                <a:solidFill>
                  <a:srgbClr val="FFFFFF"/>
                </a:solidFill>
              </a:rPr>
              <a:t>CARTER G. WOODSON</a:t>
            </a:r>
            <a:endParaRPr sz="40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BD0D0D"/>
      </a:accent1>
      <a:accent2>
        <a:srgbClr val="E9BD05"/>
      </a:accent2>
      <a:accent3>
        <a:srgbClr val="337033"/>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