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layfair Display"/>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ee58e1b1f_0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ee58e1b1f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ee58e1b1f_0_2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ee58e1b1f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ee58e1b1f_0_2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ee58e1b1f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gn="l">
              <a:lnSpc>
                <a:spcPct val="144444"/>
              </a:lnSpc>
              <a:spcBef>
                <a:spcPts val="1400"/>
              </a:spcBef>
              <a:spcAft>
                <a:spcPts val="0"/>
              </a:spcAft>
              <a:buClr>
                <a:srgbClr val="231F20"/>
              </a:buClr>
              <a:buSzPts val="1050"/>
              <a:buChar char="●"/>
            </a:pPr>
            <a:r>
              <a:rPr lang="en" sz="1050">
                <a:solidFill>
                  <a:srgbClr val="231F20"/>
                </a:solidFill>
              </a:rPr>
              <a:t>Exhaustion. Feeling physically and emotionally depleted. Physical symptoms may include headaches, stomachaches, and appetite or sleeping changes.</a:t>
            </a:r>
            <a:endParaRPr sz="1050">
              <a:solidFill>
                <a:srgbClr val="231F20"/>
              </a:solidFill>
            </a:endParaRPr>
          </a:p>
          <a:p>
            <a:pPr indent="-295275" lvl="0" marL="457200" rtl="0" algn="l">
              <a:lnSpc>
                <a:spcPct val="144444"/>
              </a:lnSpc>
              <a:spcBef>
                <a:spcPts val="0"/>
              </a:spcBef>
              <a:spcAft>
                <a:spcPts val="0"/>
              </a:spcAft>
              <a:buClr>
                <a:srgbClr val="231F20"/>
              </a:buClr>
              <a:buSzPts val="1050"/>
              <a:buChar char="●"/>
            </a:pPr>
            <a:r>
              <a:rPr lang="en" sz="1050">
                <a:solidFill>
                  <a:srgbClr val="231F20"/>
                </a:solidFill>
              </a:rPr>
              <a:t>Isolation. People with burnout tend to feel overwhelmed. As a result, they may stop socializing and confiding in friends, family members, and co-workers.</a:t>
            </a:r>
            <a:endParaRPr sz="1050">
              <a:solidFill>
                <a:srgbClr val="231F20"/>
              </a:solidFill>
            </a:endParaRPr>
          </a:p>
          <a:p>
            <a:pPr indent="-295275" lvl="0" marL="457200" rtl="0" algn="l">
              <a:lnSpc>
                <a:spcPct val="144444"/>
              </a:lnSpc>
              <a:spcBef>
                <a:spcPts val="0"/>
              </a:spcBef>
              <a:spcAft>
                <a:spcPts val="0"/>
              </a:spcAft>
              <a:buClr>
                <a:srgbClr val="231F20"/>
              </a:buClr>
              <a:buSzPts val="1050"/>
              <a:buChar char="●"/>
            </a:pPr>
            <a:r>
              <a:rPr lang="en" sz="1050">
                <a:solidFill>
                  <a:srgbClr val="231F20"/>
                </a:solidFill>
              </a:rPr>
              <a:t>Escape fantasies. Dissatisfied with the never-ending demands of their jobs, people with burnout may fantasize about running away or going on a solo-vacation. In extreme cases, they may turn to drugs, alcohol, or food as a way to numb their emotional pain.</a:t>
            </a:r>
            <a:endParaRPr sz="1050">
              <a:solidFill>
                <a:srgbClr val="231F20"/>
              </a:solidFill>
            </a:endParaRPr>
          </a:p>
          <a:p>
            <a:pPr indent="-295275" lvl="0" marL="457200" rtl="0" algn="l">
              <a:lnSpc>
                <a:spcPct val="144444"/>
              </a:lnSpc>
              <a:spcBef>
                <a:spcPts val="0"/>
              </a:spcBef>
              <a:spcAft>
                <a:spcPts val="0"/>
              </a:spcAft>
              <a:buClr>
                <a:srgbClr val="231F20"/>
              </a:buClr>
              <a:buSzPts val="1050"/>
              <a:buChar char="●"/>
            </a:pPr>
            <a:r>
              <a:rPr lang="en" sz="1050">
                <a:solidFill>
                  <a:srgbClr val="231F20"/>
                </a:solidFill>
              </a:rPr>
              <a:t>Irritability. Burnout can cause people to lose their cool with friends, co-workers, and family members more easily. Coping with normal stressors like preparing for a work meeting, driving kids to school, and tending to household tasks also may start to feel insurmountable, especially when things don’t go as planned.</a:t>
            </a:r>
            <a:endParaRPr sz="1050">
              <a:solidFill>
                <a:srgbClr val="231F20"/>
              </a:solidFill>
            </a:endParaRPr>
          </a:p>
          <a:p>
            <a:pPr indent="-295275" lvl="0" marL="457200" rtl="0" algn="l">
              <a:lnSpc>
                <a:spcPct val="144444"/>
              </a:lnSpc>
              <a:spcBef>
                <a:spcPts val="0"/>
              </a:spcBef>
              <a:spcAft>
                <a:spcPts val="0"/>
              </a:spcAft>
              <a:buClr>
                <a:srgbClr val="231F20"/>
              </a:buClr>
              <a:buSzPts val="1050"/>
              <a:buChar char="●"/>
            </a:pPr>
            <a:r>
              <a:rPr lang="en" sz="1050">
                <a:solidFill>
                  <a:srgbClr val="231F20"/>
                </a:solidFill>
              </a:rPr>
              <a:t>Frequent illnesses. Burnout, like other long-term stress, can lower your immune system, making you more susceptible to colds, the flu, and insomnia. Burnout can also lead to mental health concerns like depression and anxiety.</a:t>
            </a:r>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ee58e1b1f_0_3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ee58e1b1f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ee58e1b1f_0_4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ee58e1b1f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Take a vacation and Unplug</a:t>
            </a:r>
            <a:endParaRPr/>
          </a:p>
          <a:p>
            <a:pPr indent="-298450" lvl="0" marL="457200" rtl="0" algn="l">
              <a:spcBef>
                <a:spcPts val="0"/>
              </a:spcBef>
              <a:spcAft>
                <a:spcPts val="0"/>
              </a:spcAft>
              <a:buSzPts val="1100"/>
              <a:buChar char="-"/>
            </a:pPr>
            <a:r>
              <a:rPr lang="en"/>
              <a:t>Forget Balance, and find harmony</a:t>
            </a:r>
            <a:endParaRPr/>
          </a:p>
          <a:p>
            <a:pPr indent="-298450" lvl="0" marL="457200" rtl="0" algn="l">
              <a:spcBef>
                <a:spcPts val="0"/>
              </a:spcBef>
              <a:spcAft>
                <a:spcPts val="0"/>
              </a:spcAft>
              <a:buSzPts val="1100"/>
              <a:buChar char="-"/>
            </a:pPr>
            <a:r>
              <a:rPr lang="en"/>
              <a:t>Reevaluate your priorities</a:t>
            </a:r>
            <a:endParaRPr/>
          </a:p>
          <a:p>
            <a:pPr indent="-298450" lvl="0" marL="457200" rtl="0" algn="l">
              <a:spcBef>
                <a:spcPts val="0"/>
              </a:spcBef>
              <a:spcAft>
                <a:spcPts val="0"/>
              </a:spcAft>
              <a:buSzPts val="1100"/>
              <a:buChar char="-"/>
            </a:pPr>
            <a:r>
              <a:rPr lang="en"/>
              <a:t>Know your breaking point</a:t>
            </a:r>
            <a:endParaRPr/>
          </a:p>
          <a:p>
            <a:pPr indent="-298450" lvl="0" marL="457200" rtl="0" algn="l">
              <a:spcBef>
                <a:spcPts val="0"/>
              </a:spcBef>
              <a:spcAft>
                <a:spcPts val="0"/>
              </a:spcAft>
              <a:buSzPts val="1100"/>
              <a:buChar char="-"/>
            </a:pPr>
            <a:r>
              <a:rPr lang="en"/>
              <a:t>Fill your day with joy, do something for yourself</a:t>
            </a:r>
            <a:endParaRPr/>
          </a:p>
          <a:p>
            <a:pPr indent="-298450" lvl="0" marL="457200" rtl="0" algn="l">
              <a:spcBef>
                <a:spcPts val="0"/>
              </a:spcBef>
              <a:spcAft>
                <a:spcPts val="0"/>
              </a:spcAft>
              <a:buSzPts val="1100"/>
              <a:buChar char="-"/>
            </a:pPr>
            <a:r>
              <a:rPr lang="en"/>
              <a:t>Schedule free time</a:t>
            </a:r>
            <a:endParaRPr/>
          </a:p>
          <a:p>
            <a:pPr indent="-298450" lvl="0" marL="457200" rtl="0" algn="l">
              <a:spcBef>
                <a:spcPts val="0"/>
              </a:spcBef>
              <a:spcAft>
                <a:spcPts val="0"/>
              </a:spcAft>
              <a:buSzPts val="1100"/>
              <a:buChar char="-"/>
            </a:pPr>
            <a:r>
              <a:rPr lang="en"/>
              <a:t>Change your environment</a:t>
            </a:r>
            <a:endParaRPr/>
          </a:p>
          <a:p>
            <a:pPr indent="-298450" lvl="0" marL="457200" rtl="0" algn="l">
              <a:spcBef>
                <a:spcPts val="0"/>
              </a:spcBef>
              <a:spcAft>
                <a:spcPts val="0"/>
              </a:spcAft>
              <a:buSzPts val="1100"/>
              <a:buChar char="-"/>
            </a:pPr>
            <a:r>
              <a:rPr lang="en"/>
              <a:t>Meditate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ee58e1b1f_0_4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ee58e1b1f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ee58e1b1f_0_5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ee58e1b1f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2" name="Google Shape;52;p13"/>
          <p:cNvSpPr txBox="1"/>
          <p:nvPr>
            <p:ph type="ctrTitle"/>
          </p:nvPr>
        </p:nvSpPr>
        <p:spPr>
          <a:xfrm>
            <a:off x="685800" y="1991825"/>
            <a:ext cx="6165600" cy="1159800"/>
          </a:xfrm>
          <a:prstGeom prst="rect">
            <a:avLst/>
          </a:prstGeom>
          <a:effectLst>
            <a:outerShdw blurRad="14288" rotWithShape="0" algn="bl" dir="7560000" dist="28575">
              <a:srgbClr val="351C75">
                <a:alpha val="23000"/>
              </a:srgbClr>
            </a:outerShdw>
          </a:effectLst>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9" name="Google Shape;59;p15"/>
          <p:cNvSpPr txBox="1"/>
          <p:nvPr>
            <p:ph type="ctrTitle"/>
          </p:nvPr>
        </p:nvSpPr>
        <p:spPr>
          <a:xfrm>
            <a:off x="685800" y="1991825"/>
            <a:ext cx="6165600" cy="1159800"/>
          </a:xfrm>
          <a:prstGeom prst="rect">
            <a:avLst/>
          </a:prstGeom>
          <a:effectLst>
            <a:outerShdw blurRad="14288" rotWithShape="0" algn="bl" dir="7560000" dist="28575">
              <a:srgbClr val="351C75">
                <a:alpha val="23000"/>
              </a:srgbClr>
            </a:outerShdw>
          </a:effectLst>
        </p:spPr>
        <p:txBody>
          <a:bodyPr anchorCtr="0" anchor="ctr" bIns="0" lIns="0" spcFirstLastPara="1" rIns="0" wrap="square" tIns="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3"/>
            </a:gs>
            <a:gs pos="50000">
              <a:schemeClr val="accent3"/>
            </a:gs>
            <a:gs pos="100000">
              <a:schemeClr val="accent4"/>
            </a:gs>
          </a:gsLst>
          <a:lin ang="18900044" scaled="0"/>
        </a:gradFill>
      </p:bgPr>
    </p:bg>
    <p:spTree>
      <p:nvGrpSpPr>
        <p:cNvPr id="60" name="Shape 60"/>
        <p:cNvGrpSpPr/>
        <p:nvPr/>
      </p:nvGrpSpPr>
      <p:grpSpPr>
        <a:xfrm>
          <a:off x="0" y="0"/>
          <a:ext cx="0" cy="0"/>
          <a:chOff x="0" y="0"/>
          <a:chExt cx="0" cy="0"/>
        </a:xfrm>
      </p:grpSpPr>
      <p:pic>
        <p:nvPicPr>
          <p:cNvPr id="61" name="Google Shape;61;p1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2" name="Google Shape;62;p16"/>
          <p:cNvSpPr txBox="1"/>
          <p:nvPr>
            <p:ph type="ctrTitle"/>
          </p:nvPr>
        </p:nvSpPr>
        <p:spPr>
          <a:xfrm>
            <a:off x="685800" y="1735750"/>
            <a:ext cx="5563500" cy="1159800"/>
          </a:xfrm>
          <a:prstGeom prst="rect">
            <a:avLst/>
          </a:prstGeom>
          <a:effectLst>
            <a:outerShdw blurRad="14288" rotWithShape="0" algn="bl" dir="7560000" dist="28575">
              <a:srgbClr val="351C75">
                <a:alpha val="24000"/>
              </a:srgbClr>
            </a:outerShdw>
          </a:effectLst>
        </p:spPr>
        <p:txBody>
          <a:bodyPr anchorCtr="0" anchor="b" bIns="0" lIns="0" spcFirstLastPara="1" rIns="0" wrap="square" tIns="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63" name="Google Shape;63;p16"/>
          <p:cNvSpPr txBox="1"/>
          <p:nvPr>
            <p:ph idx="1" type="subTitle"/>
          </p:nvPr>
        </p:nvSpPr>
        <p:spPr>
          <a:xfrm>
            <a:off x="685800" y="2992454"/>
            <a:ext cx="5563500" cy="7848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5"/>
            </a:gs>
            <a:gs pos="50000">
              <a:schemeClr val="accent5"/>
            </a:gs>
            <a:gs pos="100000">
              <a:schemeClr val="accent6"/>
            </a:gs>
          </a:gsLst>
          <a:lin ang="18900044" scaled="0"/>
        </a:gradFill>
      </p:bgPr>
    </p:bg>
    <p:spTree>
      <p:nvGrpSpPr>
        <p:cNvPr id="64"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6" name="Google Shape;66;p17"/>
          <p:cNvSpPr txBox="1"/>
          <p:nvPr>
            <p:ph idx="1" type="body"/>
          </p:nvPr>
        </p:nvSpPr>
        <p:spPr>
          <a:xfrm>
            <a:off x="1885450" y="1628400"/>
            <a:ext cx="5373000" cy="819900"/>
          </a:xfrm>
          <a:prstGeom prst="rect">
            <a:avLst/>
          </a:prstGeom>
          <a:effectLst>
            <a:outerShdw blurRad="14288" rotWithShape="0" algn="bl" dir="7560000" dist="28575">
              <a:srgbClr val="351C75">
                <a:alpha val="22000"/>
              </a:srgbClr>
            </a:outerShdw>
          </a:effectLst>
        </p:spPr>
        <p:txBody>
          <a:bodyPr anchorCtr="0" anchor="t" bIns="0" lIns="0" spcFirstLastPara="1" rIns="0" wrap="square" tIns="0">
            <a:noAutofit/>
          </a:bodyPr>
          <a:lstStyle>
            <a:lvl1pPr indent="-419100" lvl="0" marL="457200" rtl="0" algn="ctr">
              <a:spcBef>
                <a:spcPts val="600"/>
              </a:spcBef>
              <a:spcAft>
                <a:spcPts val="0"/>
              </a:spcAft>
              <a:buClr>
                <a:schemeClr val="lt1"/>
              </a:buClr>
              <a:buSzPts val="3000"/>
              <a:buChar char="⋄"/>
              <a:defRPr i="1" sz="3000">
                <a:solidFill>
                  <a:schemeClr val="lt1"/>
                </a:solidFill>
              </a:defRPr>
            </a:lvl1pPr>
            <a:lvl2pPr indent="-419100" lvl="1" marL="914400" rtl="0" algn="ctr">
              <a:spcBef>
                <a:spcPts val="0"/>
              </a:spcBef>
              <a:spcAft>
                <a:spcPts val="0"/>
              </a:spcAft>
              <a:buClr>
                <a:schemeClr val="lt1"/>
              </a:buClr>
              <a:buSzPts val="3000"/>
              <a:buChar char="⋄"/>
              <a:defRPr i="1" sz="3000">
                <a:solidFill>
                  <a:schemeClr val="lt1"/>
                </a:solidFill>
              </a:defRPr>
            </a:lvl2pPr>
            <a:lvl3pPr indent="-419100" lvl="2" marL="1371600" rtl="0" algn="ctr">
              <a:spcBef>
                <a:spcPts val="0"/>
              </a:spcBef>
              <a:spcAft>
                <a:spcPts val="0"/>
              </a:spcAft>
              <a:buClr>
                <a:schemeClr val="lt1"/>
              </a:buClr>
              <a:buSzPts val="3000"/>
              <a:buChar char="⋄"/>
              <a:defRPr i="1" sz="3000">
                <a:solidFill>
                  <a:schemeClr val="lt1"/>
                </a:solidFill>
              </a:defRPr>
            </a:lvl3pPr>
            <a:lvl4pPr indent="-419100" lvl="3" marL="1828800" rtl="0" algn="ctr">
              <a:spcBef>
                <a:spcPts val="0"/>
              </a:spcBef>
              <a:spcAft>
                <a:spcPts val="0"/>
              </a:spcAft>
              <a:buClr>
                <a:schemeClr val="lt1"/>
              </a:buClr>
              <a:buSzPts val="3000"/>
              <a:buChar char="⋄"/>
              <a:defRPr i="1" sz="3000">
                <a:solidFill>
                  <a:schemeClr val="lt1"/>
                </a:solidFill>
              </a:defRPr>
            </a:lvl4pPr>
            <a:lvl5pPr indent="-419100" lvl="4" marL="2286000" rtl="0" algn="ctr">
              <a:spcBef>
                <a:spcPts val="0"/>
              </a:spcBef>
              <a:spcAft>
                <a:spcPts val="0"/>
              </a:spcAft>
              <a:buClr>
                <a:schemeClr val="lt1"/>
              </a:buClr>
              <a:buSzPts val="3000"/>
              <a:buChar char="⋄"/>
              <a:defRPr i="1" sz="3000">
                <a:solidFill>
                  <a:schemeClr val="lt1"/>
                </a:solidFill>
              </a:defRPr>
            </a:lvl5pPr>
            <a:lvl6pPr indent="-419100" lvl="5" marL="2743200" rtl="0" algn="ctr">
              <a:spcBef>
                <a:spcPts val="0"/>
              </a:spcBef>
              <a:spcAft>
                <a:spcPts val="0"/>
              </a:spcAft>
              <a:buClr>
                <a:schemeClr val="lt1"/>
              </a:buClr>
              <a:buSzPts val="3000"/>
              <a:buChar char="■"/>
              <a:defRPr i="1" sz="3000">
                <a:solidFill>
                  <a:schemeClr val="lt1"/>
                </a:solidFill>
              </a:defRPr>
            </a:lvl6pPr>
            <a:lvl7pPr indent="-419100" lvl="6" marL="3200400" rtl="0" algn="ctr">
              <a:spcBef>
                <a:spcPts val="0"/>
              </a:spcBef>
              <a:spcAft>
                <a:spcPts val="0"/>
              </a:spcAft>
              <a:buClr>
                <a:schemeClr val="lt1"/>
              </a:buClr>
              <a:buSzPts val="3000"/>
              <a:buChar char="●"/>
              <a:defRPr i="1" sz="3000">
                <a:solidFill>
                  <a:schemeClr val="lt1"/>
                </a:solidFill>
              </a:defRPr>
            </a:lvl7pPr>
            <a:lvl8pPr indent="-419100" lvl="7" marL="3657600" rtl="0" algn="ctr">
              <a:spcBef>
                <a:spcPts val="0"/>
              </a:spcBef>
              <a:spcAft>
                <a:spcPts val="0"/>
              </a:spcAft>
              <a:buClr>
                <a:schemeClr val="lt1"/>
              </a:buClr>
              <a:buSzPts val="3000"/>
              <a:buChar char="○"/>
              <a:defRPr i="1" sz="3000">
                <a:solidFill>
                  <a:schemeClr val="lt1"/>
                </a:solidFill>
              </a:defRPr>
            </a:lvl8pPr>
            <a:lvl9pPr indent="-419100" lvl="8" marL="4114800" rtl="0" algn="ctr">
              <a:spcBef>
                <a:spcPts val="0"/>
              </a:spcBef>
              <a:spcAft>
                <a:spcPts val="0"/>
              </a:spcAft>
              <a:buClr>
                <a:schemeClr val="lt1"/>
              </a:buClr>
              <a:buSzPts val="3000"/>
              <a:buChar char="■"/>
              <a:defRPr i="1" sz="3000">
                <a:solidFill>
                  <a:schemeClr val="lt1"/>
                </a:solidFill>
              </a:defRPr>
            </a:lvl9pPr>
          </a:lstStyle>
          <a:p/>
        </p:txBody>
      </p:sp>
      <p:sp>
        <p:nvSpPr>
          <p:cNvPr id="67" name="Google Shape;67;p17"/>
          <p:cNvSpPr txBox="1"/>
          <p:nvPr/>
        </p:nvSpPr>
        <p:spPr>
          <a:xfrm>
            <a:off x="3593400" y="476569"/>
            <a:ext cx="1957200" cy="653700"/>
          </a:xfrm>
          <a:prstGeom prst="rect">
            <a:avLst/>
          </a:prstGeom>
          <a:noFill/>
          <a:ln>
            <a:noFill/>
          </a:ln>
          <a:effectLst>
            <a:outerShdw blurRad="14288" rotWithShape="0" algn="bl" dir="7500000" dist="28575">
              <a:srgbClr val="351C75">
                <a:alpha val="28000"/>
              </a:srgbClr>
            </a:outerShdw>
          </a:effectLst>
        </p:spPr>
        <p:txBody>
          <a:bodyPr anchorCtr="0" anchor="t" bIns="0" lIns="0" spcFirstLastPara="1" rIns="0" wrap="square" tIns="0">
            <a:noAutofit/>
          </a:bodyPr>
          <a:lstStyle/>
          <a:p>
            <a:pPr indent="0" lvl="0" marL="0" rtl="0" algn="ctr">
              <a:spcBef>
                <a:spcPts val="0"/>
              </a:spcBef>
              <a:spcAft>
                <a:spcPts val="0"/>
              </a:spcAft>
              <a:buNone/>
            </a:pPr>
            <a:r>
              <a:rPr b="1" lang="en" sz="9600">
                <a:solidFill>
                  <a:schemeClr val="lt1"/>
                </a:solidFill>
              </a:rPr>
              <a:t>“</a:t>
            </a:r>
            <a:endParaRPr b="1" sz="9600">
              <a:solidFill>
                <a:schemeClr val="lt1"/>
              </a:solidFill>
            </a:endParaRPr>
          </a:p>
        </p:txBody>
      </p:sp>
      <p:sp>
        <p:nvSpPr>
          <p:cNvPr id="68" name="Google Shape;68;p17"/>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9" name="Shape 69"/>
        <p:cNvGrpSpPr/>
        <p:nvPr/>
      </p:nvGrpSpPr>
      <p:grpSpPr>
        <a:xfrm>
          <a:off x="0" y="0"/>
          <a:ext cx="0" cy="0"/>
          <a:chOff x="0" y="0"/>
          <a:chExt cx="0" cy="0"/>
        </a:xfrm>
      </p:grpSpPr>
      <p:pic>
        <p:nvPicPr>
          <p:cNvPr id="70" name="Google Shape;70;p1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1" name="Google Shape;71;p18"/>
          <p:cNvSpPr txBox="1"/>
          <p:nvPr>
            <p:ph type="title"/>
          </p:nvPr>
        </p:nvSpPr>
        <p:spPr>
          <a:xfrm>
            <a:off x="1092425" y="1058825"/>
            <a:ext cx="6959100" cy="337200"/>
          </a:xfrm>
          <a:prstGeom prst="rect">
            <a:avLst/>
          </a:prstGeom>
        </p:spPr>
        <p:txBody>
          <a:bodyPr anchorCtr="0" anchor="b" bIns="0" lIns="0" spcFirstLastPara="1" rIns="0" wrap="square" tIns="0">
            <a:noAutofit/>
          </a:bodyPr>
          <a:lstStyle>
            <a:lvl1pPr lvl="0" rtl="0">
              <a:spcBef>
                <a:spcPts val="0"/>
              </a:spcBef>
              <a:spcAft>
                <a:spcPts val="0"/>
              </a:spcAft>
              <a:buClr>
                <a:schemeClr val="dk2"/>
              </a:buClr>
              <a:buSzPts val="1600"/>
              <a:buNone/>
              <a:defRPr>
                <a:solidFill>
                  <a:schemeClr val="dk2"/>
                </a:solidFill>
              </a:defRPr>
            </a:lvl1pPr>
            <a:lvl2pPr lvl="1" rtl="0">
              <a:spcBef>
                <a:spcPts val="0"/>
              </a:spcBef>
              <a:spcAft>
                <a:spcPts val="0"/>
              </a:spcAft>
              <a:buClr>
                <a:schemeClr val="dk2"/>
              </a:buClr>
              <a:buSzPts val="1600"/>
              <a:buNone/>
              <a:defRPr>
                <a:solidFill>
                  <a:schemeClr val="dk2"/>
                </a:solidFill>
              </a:defRPr>
            </a:lvl2pPr>
            <a:lvl3pPr lvl="2" rtl="0">
              <a:spcBef>
                <a:spcPts val="0"/>
              </a:spcBef>
              <a:spcAft>
                <a:spcPts val="0"/>
              </a:spcAft>
              <a:buClr>
                <a:schemeClr val="dk2"/>
              </a:buClr>
              <a:buSzPts val="1600"/>
              <a:buNone/>
              <a:defRPr>
                <a:solidFill>
                  <a:schemeClr val="dk2"/>
                </a:solidFill>
              </a:defRPr>
            </a:lvl3pPr>
            <a:lvl4pPr lvl="3" rtl="0">
              <a:spcBef>
                <a:spcPts val="0"/>
              </a:spcBef>
              <a:spcAft>
                <a:spcPts val="0"/>
              </a:spcAft>
              <a:buClr>
                <a:schemeClr val="dk2"/>
              </a:buClr>
              <a:buSzPts val="1600"/>
              <a:buNone/>
              <a:defRPr>
                <a:solidFill>
                  <a:schemeClr val="dk2"/>
                </a:solidFill>
              </a:defRPr>
            </a:lvl4pPr>
            <a:lvl5pPr lvl="4" rtl="0">
              <a:spcBef>
                <a:spcPts val="0"/>
              </a:spcBef>
              <a:spcAft>
                <a:spcPts val="0"/>
              </a:spcAft>
              <a:buClr>
                <a:schemeClr val="dk2"/>
              </a:buClr>
              <a:buSzPts val="1600"/>
              <a:buNone/>
              <a:defRPr>
                <a:solidFill>
                  <a:schemeClr val="dk2"/>
                </a:solidFill>
              </a:defRPr>
            </a:lvl5pPr>
            <a:lvl6pPr lvl="5" rtl="0">
              <a:spcBef>
                <a:spcPts val="0"/>
              </a:spcBef>
              <a:spcAft>
                <a:spcPts val="0"/>
              </a:spcAft>
              <a:buClr>
                <a:schemeClr val="dk2"/>
              </a:buClr>
              <a:buSzPts val="1600"/>
              <a:buNone/>
              <a:defRPr>
                <a:solidFill>
                  <a:schemeClr val="dk2"/>
                </a:solidFill>
              </a:defRPr>
            </a:lvl6pPr>
            <a:lvl7pPr lvl="6" rtl="0">
              <a:spcBef>
                <a:spcPts val="0"/>
              </a:spcBef>
              <a:spcAft>
                <a:spcPts val="0"/>
              </a:spcAft>
              <a:buClr>
                <a:schemeClr val="dk2"/>
              </a:buClr>
              <a:buSzPts val="1600"/>
              <a:buNone/>
              <a:defRPr>
                <a:solidFill>
                  <a:schemeClr val="dk2"/>
                </a:solidFill>
              </a:defRPr>
            </a:lvl7pPr>
            <a:lvl8pPr lvl="7" rtl="0">
              <a:spcBef>
                <a:spcPts val="0"/>
              </a:spcBef>
              <a:spcAft>
                <a:spcPts val="0"/>
              </a:spcAft>
              <a:buClr>
                <a:schemeClr val="dk2"/>
              </a:buClr>
              <a:buSzPts val="1600"/>
              <a:buNone/>
              <a:defRPr>
                <a:solidFill>
                  <a:schemeClr val="dk2"/>
                </a:solidFill>
              </a:defRPr>
            </a:lvl8pPr>
            <a:lvl9pPr lvl="8" rtl="0">
              <a:spcBef>
                <a:spcPts val="0"/>
              </a:spcBef>
              <a:spcAft>
                <a:spcPts val="0"/>
              </a:spcAft>
              <a:buClr>
                <a:schemeClr val="dk2"/>
              </a:buClr>
              <a:buSzPts val="1600"/>
              <a:buNone/>
              <a:defRPr>
                <a:solidFill>
                  <a:schemeClr val="dk2"/>
                </a:solidFill>
              </a:defRPr>
            </a:lvl9pPr>
          </a:lstStyle>
          <a:p/>
        </p:txBody>
      </p:sp>
      <p:sp>
        <p:nvSpPr>
          <p:cNvPr id="72" name="Google Shape;72;p18"/>
          <p:cNvSpPr txBox="1"/>
          <p:nvPr>
            <p:ph idx="1" type="body"/>
          </p:nvPr>
        </p:nvSpPr>
        <p:spPr>
          <a:xfrm>
            <a:off x="1092425" y="1617517"/>
            <a:ext cx="6959100" cy="23793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73" name="Google Shape;73;p18"/>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4" name="Google Shape;74;p18"/>
          <p:cNvSpPr/>
          <p:nvPr/>
        </p:nvSpPr>
        <p:spPr>
          <a:xfrm>
            <a:off x="1092425" y="1530025"/>
            <a:ext cx="296700" cy="37200"/>
          </a:xfrm>
          <a:prstGeom prst="rect">
            <a:avLst/>
          </a:prstGeom>
          <a:solidFill>
            <a:srgbClr val="5F5958">
              <a:alpha val="19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5"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7" name="Google Shape;77;p19"/>
          <p:cNvSpPr txBox="1"/>
          <p:nvPr>
            <p:ph type="title"/>
          </p:nvPr>
        </p:nvSpPr>
        <p:spPr>
          <a:xfrm>
            <a:off x="1092425" y="1058825"/>
            <a:ext cx="6959100" cy="337200"/>
          </a:xfrm>
          <a:prstGeom prst="rect">
            <a:avLst/>
          </a:prstGeom>
        </p:spPr>
        <p:txBody>
          <a:bodyPr anchorCtr="0" anchor="b" bIns="0" lIns="0" spcFirstLastPara="1" rIns="0" wrap="square" tIns="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78" name="Google Shape;78;p19"/>
          <p:cNvSpPr txBox="1"/>
          <p:nvPr>
            <p:ph idx="1" type="body"/>
          </p:nvPr>
        </p:nvSpPr>
        <p:spPr>
          <a:xfrm>
            <a:off x="1092425" y="1617525"/>
            <a:ext cx="3280800" cy="26175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79" name="Google Shape;79;p19"/>
          <p:cNvSpPr txBox="1"/>
          <p:nvPr>
            <p:ph idx="2" type="body"/>
          </p:nvPr>
        </p:nvSpPr>
        <p:spPr>
          <a:xfrm>
            <a:off x="4770714" y="1617525"/>
            <a:ext cx="3280800" cy="26175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80" name="Google Shape;80;p19"/>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1" name="Google Shape;81;p19"/>
          <p:cNvSpPr/>
          <p:nvPr/>
        </p:nvSpPr>
        <p:spPr>
          <a:xfrm>
            <a:off x="1092425" y="1530025"/>
            <a:ext cx="296700" cy="37200"/>
          </a:xfrm>
          <a:prstGeom prst="rect">
            <a:avLst/>
          </a:prstGeom>
          <a:solidFill>
            <a:srgbClr val="5F5958">
              <a:alpha val="19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2" name="Shape 82"/>
        <p:cNvGrpSpPr/>
        <p:nvPr/>
      </p:nvGrpSpPr>
      <p:grpSpPr>
        <a:xfrm>
          <a:off x="0" y="0"/>
          <a:ext cx="0" cy="0"/>
          <a:chOff x="0" y="0"/>
          <a:chExt cx="0" cy="0"/>
        </a:xfrm>
      </p:grpSpPr>
      <p:pic>
        <p:nvPicPr>
          <p:cNvPr id="83" name="Google Shape;83;p2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4" name="Google Shape;84;p20"/>
          <p:cNvSpPr txBox="1"/>
          <p:nvPr>
            <p:ph type="title"/>
          </p:nvPr>
        </p:nvSpPr>
        <p:spPr>
          <a:xfrm>
            <a:off x="1092425" y="1058825"/>
            <a:ext cx="6959100" cy="337200"/>
          </a:xfrm>
          <a:prstGeom prst="rect">
            <a:avLst/>
          </a:prstGeom>
        </p:spPr>
        <p:txBody>
          <a:bodyPr anchorCtr="0" anchor="b" bIns="0" lIns="0" spcFirstLastPara="1" rIns="0" wrap="square" tIns="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85" name="Google Shape;85;p20"/>
          <p:cNvSpPr txBox="1"/>
          <p:nvPr>
            <p:ph idx="1" type="body"/>
          </p:nvPr>
        </p:nvSpPr>
        <p:spPr>
          <a:xfrm>
            <a:off x="1092425" y="1617525"/>
            <a:ext cx="2144400" cy="24405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6" name="Google Shape;86;p20"/>
          <p:cNvSpPr txBox="1"/>
          <p:nvPr>
            <p:ph idx="2" type="body"/>
          </p:nvPr>
        </p:nvSpPr>
        <p:spPr>
          <a:xfrm>
            <a:off x="3499776" y="1617525"/>
            <a:ext cx="2144400" cy="24405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7" name="Google Shape;87;p20"/>
          <p:cNvSpPr txBox="1"/>
          <p:nvPr>
            <p:ph idx="3" type="body"/>
          </p:nvPr>
        </p:nvSpPr>
        <p:spPr>
          <a:xfrm>
            <a:off x="5907127" y="1617525"/>
            <a:ext cx="2144400" cy="24405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8" name="Google Shape;88;p20"/>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20"/>
          <p:cNvSpPr/>
          <p:nvPr/>
        </p:nvSpPr>
        <p:spPr>
          <a:xfrm>
            <a:off x="1092425" y="1530025"/>
            <a:ext cx="296700" cy="37200"/>
          </a:xfrm>
          <a:prstGeom prst="rect">
            <a:avLst/>
          </a:prstGeom>
          <a:solidFill>
            <a:srgbClr val="5F5958">
              <a:alpha val="19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pic>
        <p:nvPicPr>
          <p:cNvPr id="91" name="Google Shape;91;p2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2" name="Google Shape;92;p21"/>
          <p:cNvSpPr txBox="1"/>
          <p:nvPr>
            <p:ph type="title"/>
          </p:nvPr>
        </p:nvSpPr>
        <p:spPr>
          <a:xfrm>
            <a:off x="1092425" y="1058825"/>
            <a:ext cx="6959100" cy="337200"/>
          </a:xfrm>
          <a:prstGeom prst="rect">
            <a:avLst/>
          </a:prstGeom>
        </p:spPr>
        <p:txBody>
          <a:bodyPr anchorCtr="0" anchor="b" bIns="0" lIns="0" spcFirstLastPara="1" rIns="0" wrap="square" tIns="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93" name="Google Shape;93;p21"/>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21"/>
          <p:cNvSpPr/>
          <p:nvPr/>
        </p:nvSpPr>
        <p:spPr>
          <a:xfrm>
            <a:off x="1092425" y="1530025"/>
            <a:ext cx="296700" cy="37200"/>
          </a:xfrm>
          <a:prstGeom prst="rect">
            <a:avLst/>
          </a:prstGeom>
          <a:solidFill>
            <a:srgbClr val="5F5958">
              <a:alpha val="19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pic>
        <p:nvPicPr>
          <p:cNvPr id="96" name="Google Shape;96;p2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7" name="Google Shape;97;p22"/>
          <p:cNvSpPr txBox="1"/>
          <p:nvPr>
            <p:ph idx="1" type="body"/>
          </p:nvPr>
        </p:nvSpPr>
        <p:spPr>
          <a:xfrm>
            <a:off x="964800" y="4011800"/>
            <a:ext cx="7214400" cy="2763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SzPts val="1200"/>
              <a:buNone/>
              <a:defRPr sz="1200"/>
            </a:lvl1pPr>
          </a:lstStyle>
          <a:p/>
        </p:txBody>
      </p:sp>
      <p:sp>
        <p:nvSpPr>
          <p:cNvPr id="98" name="Google Shape;98;p22"/>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9" name="Google Shape;99;p22"/>
          <p:cNvSpPr/>
          <p:nvPr/>
        </p:nvSpPr>
        <p:spPr>
          <a:xfrm>
            <a:off x="4423650" y="3893475"/>
            <a:ext cx="296700" cy="37200"/>
          </a:xfrm>
          <a:prstGeom prst="rect">
            <a:avLst/>
          </a:prstGeom>
          <a:solidFill>
            <a:srgbClr val="5F5958">
              <a:alpha val="19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hadow 1" type="blank">
  <p:cSld name="BLANK">
    <p:spTree>
      <p:nvGrpSpPr>
        <p:cNvPr id="100" name="Shape 100"/>
        <p:cNvGrpSpPr/>
        <p:nvPr/>
      </p:nvGrpSpPr>
      <p:grpSpPr>
        <a:xfrm>
          <a:off x="0" y="0"/>
          <a:ext cx="0" cy="0"/>
          <a:chOff x="0" y="0"/>
          <a:chExt cx="0" cy="0"/>
        </a:xfrm>
      </p:grpSpPr>
      <p:pic>
        <p:nvPicPr>
          <p:cNvPr id="101" name="Google Shape;101;p2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2" name="Google Shape;102;p23"/>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hadow 2">
  <p:cSld name="BLANK_1">
    <p:spTree>
      <p:nvGrpSpPr>
        <p:cNvPr id="103" name="Shape 103"/>
        <p:cNvGrpSpPr/>
        <p:nvPr/>
      </p:nvGrpSpPr>
      <p:grpSpPr>
        <a:xfrm>
          <a:off x="0" y="0"/>
          <a:ext cx="0" cy="0"/>
          <a:chOff x="0" y="0"/>
          <a:chExt cx="0" cy="0"/>
        </a:xfrm>
      </p:grpSpPr>
      <p:pic>
        <p:nvPicPr>
          <p:cNvPr id="104" name="Google Shape;104;p2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5" name="Google Shape;105;p24"/>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hadow 3">
  <p:cSld name="BLANK_1_1">
    <p:spTree>
      <p:nvGrpSpPr>
        <p:cNvPr id="106" name="Shape 106"/>
        <p:cNvGrpSpPr/>
        <p:nvPr/>
      </p:nvGrpSpPr>
      <p:grpSpPr>
        <a:xfrm>
          <a:off x="0" y="0"/>
          <a:ext cx="0" cy="0"/>
          <a:chOff x="0" y="0"/>
          <a:chExt cx="0" cy="0"/>
        </a:xfrm>
      </p:grpSpPr>
      <p:pic>
        <p:nvPicPr>
          <p:cNvPr id="107" name="Google Shape;107;p2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8" name="Google Shape;108;p25"/>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_1_1">
    <p:bg>
      <p:bgPr>
        <a:gradFill>
          <a:gsLst>
            <a:gs pos="0">
              <a:schemeClr val="accent3"/>
            </a:gs>
            <a:gs pos="50000">
              <a:schemeClr val="accent3"/>
            </a:gs>
            <a:gs pos="100000">
              <a:schemeClr val="accent4"/>
            </a:gs>
          </a:gsLst>
          <a:lin ang="18900044" scaled="0"/>
        </a:gradFill>
      </p:bgPr>
    </p:bg>
    <p:spTree>
      <p:nvGrpSpPr>
        <p:cNvPr id="109" name="Shape 109"/>
        <p:cNvGrpSpPr/>
        <p:nvPr/>
      </p:nvGrpSpPr>
      <p:grpSpPr>
        <a:xfrm>
          <a:off x="0" y="0"/>
          <a:ext cx="0" cy="0"/>
          <a:chOff x="0" y="0"/>
          <a:chExt cx="0" cy="0"/>
        </a:xfrm>
      </p:grpSpPr>
      <p:sp>
        <p:nvSpPr>
          <p:cNvPr id="110" name="Google Shape;110;p26"/>
          <p:cNvSpPr/>
          <p:nvPr/>
        </p:nvSpPr>
        <p:spPr>
          <a:xfrm>
            <a:off x="0" y="0"/>
            <a:ext cx="9144000" cy="5143500"/>
          </a:xfrm>
          <a:prstGeom prst="frame">
            <a:avLst>
              <a:gd fmla="val 14136" name="adj1"/>
            </a:avLst>
          </a:prstGeom>
          <a:solidFill>
            <a:srgbClr val="251F38">
              <a:alpha val="24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2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2" name="Google Shape;112;p26"/>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1"/>
            </a:gs>
            <a:gs pos="50000">
              <a:srgbClr val="C96951"/>
            </a:gs>
            <a:gs pos="100000">
              <a:schemeClr val="accent2"/>
            </a:gs>
          </a:gsLst>
          <a:lin ang="18900044" scaled="0"/>
        </a:gra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1092425" y="1058825"/>
            <a:ext cx="6959100" cy="3372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dk2"/>
              </a:buClr>
              <a:buSzPts val="1600"/>
              <a:buFont typeface="Playfair Display"/>
              <a:buNone/>
              <a:defRPr b="1" sz="1600">
                <a:solidFill>
                  <a:schemeClr val="dk2"/>
                </a:solidFill>
                <a:latin typeface="Playfair Display"/>
                <a:ea typeface="Playfair Display"/>
                <a:cs typeface="Playfair Display"/>
                <a:sym typeface="Playfair Display"/>
              </a:defRPr>
            </a:lvl1pPr>
            <a:lvl2pPr lvl="1" rtl="0">
              <a:spcBef>
                <a:spcPts val="0"/>
              </a:spcBef>
              <a:spcAft>
                <a:spcPts val="0"/>
              </a:spcAft>
              <a:buClr>
                <a:schemeClr val="dk2"/>
              </a:buClr>
              <a:buSzPts val="1600"/>
              <a:buFont typeface="Playfair Display"/>
              <a:buNone/>
              <a:defRPr b="1" sz="1600">
                <a:solidFill>
                  <a:schemeClr val="dk2"/>
                </a:solidFill>
                <a:latin typeface="Playfair Display"/>
                <a:ea typeface="Playfair Display"/>
                <a:cs typeface="Playfair Display"/>
                <a:sym typeface="Playfair Display"/>
              </a:defRPr>
            </a:lvl2pPr>
            <a:lvl3pPr lvl="2" rtl="0">
              <a:spcBef>
                <a:spcPts val="0"/>
              </a:spcBef>
              <a:spcAft>
                <a:spcPts val="0"/>
              </a:spcAft>
              <a:buClr>
                <a:schemeClr val="dk2"/>
              </a:buClr>
              <a:buSzPts val="1600"/>
              <a:buFont typeface="Playfair Display"/>
              <a:buNone/>
              <a:defRPr b="1" sz="1600">
                <a:solidFill>
                  <a:schemeClr val="dk2"/>
                </a:solidFill>
                <a:latin typeface="Playfair Display"/>
                <a:ea typeface="Playfair Display"/>
                <a:cs typeface="Playfair Display"/>
                <a:sym typeface="Playfair Display"/>
              </a:defRPr>
            </a:lvl3pPr>
            <a:lvl4pPr lvl="3" rtl="0">
              <a:spcBef>
                <a:spcPts val="0"/>
              </a:spcBef>
              <a:spcAft>
                <a:spcPts val="0"/>
              </a:spcAft>
              <a:buClr>
                <a:schemeClr val="dk2"/>
              </a:buClr>
              <a:buSzPts val="1600"/>
              <a:buFont typeface="Playfair Display"/>
              <a:buNone/>
              <a:defRPr b="1" sz="1600">
                <a:solidFill>
                  <a:schemeClr val="dk2"/>
                </a:solidFill>
                <a:latin typeface="Playfair Display"/>
                <a:ea typeface="Playfair Display"/>
                <a:cs typeface="Playfair Display"/>
                <a:sym typeface="Playfair Display"/>
              </a:defRPr>
            </a:lvl4pPr>
            <a:lvl5pPr lvl="4" rtl="0">
              <a:spcBef>
                <a:spcPts val="0"/>
              </a:spcBef>
              <a:spcAft>
                <a:spcPts val="0"/>
              </a:spcAft>
              <a:buClr>
                <a:schemeClr val="dk2"/>
              </a:buClr>
              <a:buSzPts val="1600"/>
              <a:buFont typeface="Playfair Display"/>
              <a:buNone/>
              <a:defRPr b="1" sz="1600">
                <a:solidFill>
                  <a:schemeClr val="dk2"/>
                </a:solidFill>
                <a:latin typeface="Playfair Display"/>
                <a:ea typeface="Playfair Display"/>
                <a:cs typeface="Playfair Display"/>
                <a:sym typeface="Playfair Display"/>
              </a:defRPr>
            </a:lvl5pPr>
            <a:lvl6pPr lvl="5" rtl="0">
              <a:spcBef>
                <a:spcPts val="0"/>
              </a:spcBef>
              <a:spcAft>
                <a:spcPts val="0"/>
              </a:spcAft>
              <a:buClr>
                <a:schemeClr val="dk2"/>
              </a:buClr>
              <a:buSzPts val="1600"/>
              <a:buFont typeface="Playfair Display"/>
              <a:buNone/>
              <a:defRPr b="1" sz="1600">
                <a:solidFill>
                  <a:schemeClr val="dk2"/>
                </a:solidFill>
                <a:latin typeface="Playfair Display"/>
                <a:ea typeface="Playfair Display"/>
                <a:cs typeface="Playfair Display"/>
                <a:sym typeface="Playfair Display"/>
              </a:defRPr>
            </a:lvl6pPr>
            <a:lvl7pPr lvl="6" rtl="0">
              <a:spcBef>
                <a:spcPts val="0"/>
              </a:spcBef>
              <a:spcAft>
                <a:spcPts val="0"/>
              </a:spcAft>
              <a:buClr>
                <a:schemeClr val="dk2"/>
              </a:buClr>
              <a:buSzPts val="1600"/>
              <a:buFont typeface="Playfair Display"/>
              <a:buNone/>
              <a:defRPr b="1" sz="1600">
                <a:solidFill>
                  <a:schemeClr val="dk2"/>
                </a:solidFill>
                <a:latin typeface="Playfair Display"/>
                <a:ea typeface="Playfair Display"/>
                <a:cs typeface="Playfair Display"/>
                <a:sym typeface="Playfair Display"/>
              </a:defRPr>
            </a:lvl7pPr>
            <a:lvl8pPr lvl="7" rtl="0">
              <a:spcBef>
                <a:spcPts val="0"/>
              </a:spcBef>
              <a:spcAft>
                <a:spcPts val="0"/>
              </a:spcAft>
              <a:buClr>
                <a:schemeClr val="dk2"/>
              </a:buClr>
              <a:buSzPts val="1600"/>
              <a:buFont typeface="Playfair Display"/>
              <a:buNone/>
              <a:defRPr b="1" sz="1600">
                <a:solidFill>
                  <a:schemeClr val="dk2"/>
                </a:solidFill>
                <a:latin typeface="Playfair Display"/>
                <a:ea typeface="Playfair Display"/>
                <a:cs typeface="Playfair Display"/>
                <a:sym typeface="Playfair Display"/>
              </a:defRPr>
            </a:lvl8pPr>
            <a:lvl9pPr lvl="8" rtl="0">
              <a:spcBef>
                <a:spcPts val="0"/>
              </a:spcBef>
              <a:spcAft>
                <a:spcPts val="0"/>
              </a:spcAft>
              <a:buClr>
                <a:schemeClr val="dk2"/>
              </a:buClr>
              <a:buSzPts val="1600"/>
              <a:buFont typeface="Playfair Display"/>
              <a:buNone/>
              <a:defRPr b="1" sz="1600">
                <a:solidFill>
                  <a:schemeClr val="dk2"/>
                </a:solidFill>
                <a:latin typeface="Playfair Display"/>
                <a:ea typeface="Playfair Display"/>
                <a:cs typeface="Playfair Display"/>
                <a:sym typeface="Playfair Display"/>
              </a:defRPr>
            </a:lvl9pPr>
          </a:lstStyle>
          <a:p/>
        </p:txBody>
      </p:sp>
      <p:sp>
        <p:nvSpPr>
          <p:cNvPr id="55" name="Google Shape;55;p14"/>
          <p:cNvSpPr txBox="1"/>
          <p:nvPr>
            <p:ph idx="1" type="body"/>
          </p:nvPr>
        </p:nvSpPr>
        <p:spPr>
          <a:xfrm>
            <a:off x="1092425" y="1617517"/>
            <a:ext cx="6959100" cy="23793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600"/>
              </a:spcBef>
              <a:spcAft>
                <a:spcPts val="0"/>
              </a:spcAft>
              <a:buClr>
                <a:schemeClr val="lt2"/>
              </a:buClr>
              <a:buSzPts val="2400"/>
              <a:buFont typeface="Playfair Display"/>
              <a:buChar char="⋄"/>
              <a:defRPr sz="2400">
                <a:solidFill>
                  <a:schemeClr val="dk1"/>
                </a:solidFill>
                <a:latin typeface="Playfair Display"/>
                <a:ea typeface="Playfair Display"/>
                <a:cs typeface="Playfair Display"/>
                <a:sym typeface="Playfair Display"/>
              </a:defRPr>
            </a:lvl1pPr>
            <a:lvl2pPr indent="-381000" lvl="1" marL="914400" rtl="0">
              <a:lnSpc>
                <a:spcPct val="115000"/>
              </a:lnSpc>
              <a:spcBef>
                <a:spcPts val="0"/>
              </a:spcBef>
              <a:spcAft>
                <a:spcPts val="0"/>
              </a:spcAft>
              <a:buClr>
                <a:schemeClr val="lt2"/>
              </a:buClr>
              <a:buSzPts val="2400"/>
              <a:buFont typeface="Playfair Display"/>
              <a:buChar char="⋄"/>
              <a:defRPr sz="2400">
                <a:solidFill>
                  <a:schemeClr val="dk1"/>
                </a:solidFill>
                <a:latin typeface="Playfair Display"/>
                <a:ea typeface="Playfair Display"/>
                <a:cs typeface="Playfair Display"/>
                <a:sym typeface="Playfair Display"/>
              </a:defRPr>
            </a:lvl2pPr>
            <a:lvl3pPr indent="-381000" lvl="2" marL="1371600" rtl="0">
              <a:lnSpc>
                <a:spcPct val="115000"/>
              </a:lnSpc>
              <a:spcBef>
                <a:spcPts val="0"/>
              </a:spcBef>
              <a:spcAft>
                <a:spcPts val="0"/>
              </a:spcAft>
              <a:buClr>
                <a:schemeClr val="lt2"/>
              </a:buClr>
              <a:buSzPts val="2400"/>
              <a:buFont typeface="Playfair Display"/>
              <a:buChar char="⋄"/>
              <a:defRPr sz="2400">
                <a:solidFill>
                  <a:schemeClr val="dk1"/>
                </a:solidFill>
                <a:latin typeface="Playfair Display"/>
                <a:ea typeface="Playfair Display"/>
                <a:cs typeface="Playfair Display"/>
                <a:sym typeface="Playfair Display"/>
              </a:defRPr>
            </a:lvl3pPr>
            <a:lvl4pPr indent="-381000" lvl="3" marL="1828800" rtl="0">
              <a:lnSpc>
                <a:spcPct val="115000"/>
              </a:lnSpc>
              <a:spcBef>
                <a:spcPts val="0"/>
              </a:spcBef>
              <a:spcAft>
                <a:spcPts val="0"/>
              </a:spcAft>
              <a:buClr>
                <a:schemeClr val="lt2"/>
              </a:buClr>
              <a:buSzPts val="2400"/>
              <a:buFont typeface="Playfair Display"/>
              <a:buChar char="⋄"/>
              <a:defRPr sz="2400">
                <a:solidFill>
                  <a:schemeClr val="dk1"/>
                </a:solidFill>
                <a:latin typeface="Playfair Display"/>
                <a:ea typeface="Playfair Display"/>
                <a:cs typeface="Playfair Display"/>
                <a:sym typeface="Playfair Display"/>
              </a:defRPr>
            </a:lvl4pPr>
            <a:lvl5pPr indent="-381000" lvl="4" marL="2286000" rtl="0">
              <a:lnSpc>
                <a:spcPct val="115000"/>
              </a:lnSpc>
              <a:spcBef>
                <a:spcPts val="0"/>
              </a:spcBef>
              <a:spcAft>
                <a:spcPts val="0"/>
              </a:spcAft>
              <a:buClr>
                <a:schemeClr val="lt2"/>
              </a:buClr>
              <a:buSzPts val="2400"/>
              <a:buFont typeface="Playfair Display"/>
              <a:buChar char="⋄"/>
              <a:defRPr sz="2400">
                <a:solidFill>
                  <a:schemeClr val="dk1"/>
                </a:solidFill>
                <a:latin typeface="Playfair Display"/>
                <a:ea typeface="Playfair Display"/>
                <a:cs typeface="Playfair Display"/>
                <a:sym typeface="Playfair Display"/>
              </a:defRPr>
            </a:lvl5pPr>
            <a:lvl6pPr indent="-381000" lvl="5" marL="2743200" rtl="0">
              <a:lnSpc>
                <a:spcPct val="115000"/>
              </a:lnSpc>
              <a:spcBef>
                <a:spcPts val="0"/>
              </a:spcBef>
              <a:spcAft>
                <a:spcPts val="0"/>
              </a:spcAft>
              <a:buClr>
                <a:schemeClr val="dk1"/>
              </a:buClr>
              <a:buSzPts val="2400"/>
              <a:buFont typeface="Playfair Display"/>
              <a:buChar char="■"/>
              <a:defRPr sz="2400">
                <a:solidFill>
                  <a:schemeClr val="dk1"/>
                </a:solidFill>
                <a:latin typeface="Playfair Display"/>
                <a:ea typeface="Playfair Display"/>
                <a:cs typeface="Playfair Display"/>
                <a:sym typeface="Playfair Display"/>
              </a:defRPr>
            </a:lvl6pPr>
            <a:lvl7pPr indent="-381000" lvl="6" marL="3200400" rtl="0">
              <a:lnSpc>
                <a:spcPct val="115000"/>
              </a:lnSpc>
              <a:spcBef>
                <a:spcPts val="0"/>
              </a:spcBef>
              <a:spcAft>
                <a:spcPts val="0"/>
              </a:spcAft>
              <a:buClr>
                <a:schemeClr val="dk1"/>
              </a:buClr>
              <a:buSzPts val="2400"/>
              <a:buFont typeface="Playfair Display"/>
              <a:buChar char="●"/>
              <a:defRPr sz="2400">
                <a:solidFill>
                  <a:schemeClr val="dk1"/>
                </a:solidFill>
                <a:latin typeface="Playfair Display"/>
                <a:ea typeface="Playfair Display"/>
                <a:cs typeface="Playfair Display"/>
                <a:sym typeface="Playfair Display"/>
              </a:defRPr>
            </a:lvl7pPr>
            <a:lvl8pPr indent="-381000" lvl="7" marL="3657600" rtl="0">
              <a:lnSpc>
                <a:spcPct val="115000"/>
              </a:lnSpc>
              <a:spcBef>
                <a:spcPts val="0"/>
              </a:spcBef>
              <a:spcAft>
                <a:spcPts val="0"/>
              </a:spcAft>
              <a:buClr>
                <a:schemeClr val="dk1"/>
              </a:buClr>
              <a:buSzPts val="2400"/>
              <a:buFont typeface="Playfair Display"/>
              <a:buChar char="○"/>
              <a:defRPr sz="2400">
                <a:solidFill>
                  <a:schemeClr val="dk1"/>
                </a:solidFill>
                <a:latin typeface="Playfair Display"/>
                <a:ea typeface="Playfair Display"/>
                <a:cs typeface="Playfair Display"/>
                <a:sym typeface="Playfair Display"/>
              </a:defRPr>
            </a:lvl8pPr>
            <a:lvl9pPr indent="-381000" lvl="8" marL="4114800" rtl="0">
              <a:lnSpc>
                <a:spcPct val="115000"/>
              </a:lnSpc>
              <a:spcBef>
                <a:spcPts val="0"/>
              </a:spcBef>
              <a:spcAft>
                <a:spcPts val="0"/>
              </a:spcAft>
              <a:buClr>
                <a:schemeClr val="dk1"/>
              </a:buClr>
              <a:buSzPts val="2400"/>
              <a:buFont typeface="Playfair Display"/>
              <a:buChar char="■"/>
              <a:defRPr sz="2400">
                <a:solidFill>
                  <a:schemeClr val="dk1"/>
                </a:solidFill>
                <a:latin typeface="Playfair Display"/>
                <a:ea typeface="Playfair Display"/>
                <a:cs typeface="Playfair Display"/>
                <a:sym typeface="Playfair Display"/>
              </a:defRPr>
            </a:lvl9pPr>
          </a:lstStyle>
          <a:p/>
        </p:txBody>
      </p:sp>
      <p:sp>
        <p:nvSpPr>
          <p:cNvPr id="56" name="Google Shape;56;p14"/>
          <p:cNvSpPr txBox="1"/>
          <p:nvPr>
            <p:ph idx="12" type="sldNum"/>
          </p:nvPr>
        </p:nvSpPr>
        <p:spPr>
          <a:xfrm>
            <a:off x="4297650" y="4417099"/>
            <a:ext cx="548700" cy="726300"/>
          </a:xfrm>
          <a:prstGeom prst="rect">
            <a:avLst/>
          </a:prstGeom>
          <a:noFill/>
          <a:ln>
            <a:noFill/>
          </a:ln>
        </p:spPr>
        <p:txBody>
          <a:bodyPr anchorCtr="0" anchor="ctr" bIns="0" lIns="0" spcFirstLastPara="1" rIns="0" wrap="square" tIns="0">
            <a:noAutofit/>
          </a:bodyPr>
          <a:lstStyle>
            <a:lvl1pPr lvl="0" rtl="0" algn="ctr">
              <a:buNone/>
              <a:defRPr sz="1300">
                <a:solidFill>
                  <a:schemeClr val="lt1"/>
                </a:solidFill>
                <a:latin typeface="Playfair Display"/>
                <a:ea typeface="Playfair Display"/>
                <a:cs typeface="Playfair Display"/>
                <a:sym typeface="Playfair Display"/>
              </a:defRPr>
            </a:lvl1pPr>
            <a:lvl2pPr lvl="1" rtl="0" algn="ctr">
              <a:buNone/>
              <a:defRPr sz="1300">
                <a:solidFill>
                  <a:schemeClr val="lt1"/>
                </a:solidFill>
                <a:latin typeface="Playfair Display"/>
                <a:ea typeface="Playfair Display"/>
                <a:cs typeface="Playfair Display"/>
                <a:sym typeface="Playfair Display"/>
              </a:defRPr>
            </a:lvl2pPr>
            <a:lvl3pPr lvl="2" rtl="0" algn="ctr">
              <a:buNone/>
              <a:defRPr sz="1300">
                <a:solidFill>
                  <a:schemeClr val="lt1"/>
                </a:solidFill>
                <a:latin typeface="Playfair Display"/>
                <a:ea typeface="Playfair Display"/>
                <a:cs typeface="Playfair Display"/>
                <a:sym typeface="Playfair Display"/>
              </a:defRPr>
            </a:lvl3pPr>
            <a:lvl4pPr lvl="3" rtl="0" algn="ctr">
              <a:buNone/>
              <a:defRPr sz="1300">
                <a:solidFill>
                  <a:schemeClr val="lt1"/>
                </a:solidFill>
                <a:latin typeface="Playfair Display"/>
                <a:ea typeface="Playfair Display"/>
                <a:cs typeface="Playfair Display"/>
                <a:sym typeface="Playfair Display"/>
              </a:defRPr>
            </a:lvl4pPr>
            <a:lvl5pPr lvl="4" rtl="0" algn="ctr">
              <a:buNone/>
              <a:defRPr sz="1300">
                <a:solidFill>
                  <a:schemeClr val="lt1"/>
                </a:solidFill>
                <a:latin typeface="Playfair Display"/>
                <a:ea typeface="Playfair Display"/>
                <a:cs typeface="Playfair Display"/>
                <a:sym typeface="Playfair Display"/>
              </a:defRPr>
            </a:lvl5pPr>
            <a:lvl6pPr lvl="5" rtl="0" algn="ctr">
              <a:buNone/>
              <a:defRPr sz="1300">
                <a:solidFill>
                  <a:schemeClr val="lt1"/>
                </a:solidFill>
                <a:latin typeface="Playfair Display"/>
                <a:ea typeface="Playfair Display"/>
                <a:cs typeface="Playfair Display"/>
                <a:sym typeface="Playfair Display"/>
              </a:defRPr>
            </a:lvl6pPr>
            <a:lvl7pPr lvl="6" rtl="0" algn="ctr">
              <a:buNone/>
              <a:defRPr sz="1300">
                <a:solidFill>
                  <a:schemeClr val="lt1"/>
                </a:solidFill>
                <a:latin typeface="Playfair Display"/>
                <a:ea typeface="Playfair Display"/>
                <a:cs typeface="Playfair Display"/>
                <a:sym typeface="Playfair Display"/>
              </a:defRPr>
            </a:lvl7pPr>
            <a:lvl8pPr lvl="7" rtl="0" algn="ctr">
              <a:buNone/>
              <a:defRPr sz="1300">
                <a:solidFill>
                  <a:schemeClr val="lt1"/>
                </a:solidFill>
                <a:latin typeface="Playfair Display"/>
                <a:ea typeface="Playfair Display"/>
                <a:cs typeface="Playfair Display"/>
                <a:sym typeface="Playfair Display"/>
              </a:defRPr>
            </a:lvl8pPr>
            <a:lvl9pPr lvl="8" rtl="0" algn="ctr">
              <a:buNone/>
              <a:defRPr sz="1300">
                <a:solidFill>
                  <a:schemeClr val="lt1"/>
                </a:solidFill>
                <a:latin typeface="Playfair Display"/>
                <a:ea typeface="Playfair Display"/>
                <a:cs typeface="Playfair Display"/>
                <a:sym typeface="Playfair Display"/>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hyperlink" Target="https://www.helpguide.org/articles/stress/stress-symptoms-signs-and-causes.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hyperlink" Target="https://www.helpguide.org/articles/stress/stress-management.htm" TargetMode="External"/><Relationship Id="rId4" Type="http://schemas.openxmlformats.org/officeDocument/2006/relationships/hyperlink" Target="https://www.helpguide.org/articles/stress/surviving-tough-times.htm" TargetMode="External"/><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7"/>
          <p:cNvSpPr txBox="1"/>
          <p:nvPr>
            <p:ph type="ctrTitle"/>
          </p:nvPr>
        </p:nvSpPr>
        <p:spPr>
          <a:xfrm>
            <a:off x="663600" y="754850"/>
            <a:ext cx="3214500" cy="2427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How To Prevent Burnout</a:t>
            </a:r>
            <a:endParaRPr/>
          </a:p>
        </p:txBody>
      </p:sp>
      <p:sp>
        <p:nvSpPr>
          <p:cNvPr id="118" name="Google Shape;118;p27"/>
          <p:cNvSpPr txBox="1"/>
          <p:nvPr>
            <p:ph idx="4294967295" type="subTitle"/>
          </p:nvPr>
        </p:nvSpPr>
        <p:spPr>
          <a:xfrm>
            <a:off x="663600" y="3651100"/>
            <a:ext cx="3924900" cy="784800"/>
          </a:xfrm>
          <a:prstGeom prst="rect">
            <a:avLst/>
          </a:prstGeom>
          <a:ln>
            <a:noFill/>
          </a:ln>
        </p:spPr>
        <p:txBody>
          <a:bodyPr anchorCtr="0" anchor="t" bIns="0" lIns="0" spcFirstLastPara="1" rIns="0" wrap="square" tIns="0">
            <a:noAutofit/>
          </a:bodyPr>
          <a:lstStyle/>
          <a:p>
            <a:pPr indent="0" lvl="0" marL="0" rtl="0" algn="l">
              <a:spcBef>
                <a:spcPts val="600"/>
              </a:spcBef>
              <a:spcAft>
                <a:spcPts val="0"/>
              </a:spcAft>
              <a:buNone/>
            </a:pPr>
            <a:r>
              <a:rPr lang="en" sz="2100">
                <a:solidFill>
                  <a:srgbClr val="FFFFFF"/>
                </a:solidFill>
              </a:rPr>
              <a:t>Hosted by the Equity Center</a:t>
            </a:r>
            <a:endParaRPr sz="21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8"/>
          <p:cNvSpPr txBox="1"/>
          <p:nvPr>
            <p:ph type="title"/>
          </p:nvPr>
        </p:nvSpPr>
        <p:spPr>
          <a:xfrm>
            <a:off x="1092425" y="1058825"/>
            <a:ext cx="6959100" cy="337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is Burnout?</a:t>
            </a:r>
            <a:endParaRPr/>
          </a:p>
        </p:txBody>
      </p:sp>
      <p:sp>
        <p:nvSpPr>
          <p:cNvPr id="124" name="Google Shape;124;p28"/>
          <p:cNvSpPr txBox="1"/>
          <p:nvPr>
            <p:ph idx="1" type="body"/>
          </p:nvPr>
        </p:nvSpPr>
        <p:spPr>
          <a:xfrm>
            <a:off x="1092425" y="1617525"/>
            <a:ext cx="6959100" cy="2617500"/>
          </a:xfrm>
          <a:prstGeom prst="rect">
            <a:avLst/>
          </a:prstGeom>
        </p:spPr>
        <p:txBody>
          <a:bodyPr anchorCtr="0" anchor="t" bIns="0" lIns="0" spcFirstLastPara="1" rIns="0" wrap="square" tIns="0">
            <a:noAutofit/>
          </a:bodyPr>
          <a:lstStyle/>
          <a:p>
            <a:pPr indent="0" lvl="0" marL="0" rtl="0" algn="l">
              <a:lnSpc>
                <a:spcPct val="160000"/>
              </a:lnSpc>
              <a:spcBef>
                <a:spcPts val="0"/>
              </a:spcBef>
              <a:spcAft>
                <a:spcPts val="0"/>
              </a:spcAft>
              <a:buNone/>
            </a:pPr>
            <a:r>
              <a:rPr lang="en" sz="1300">
                <a:solidFill>
                  <a:srgbClr val="000000"/>
                </a:solidFill>
              </a:rPr>
              <a:t>Burnout is a state of emotional, physical, and mental exhaustion caused by </a:t>
            </a:r>
            <a:r>
              <a:rPr lang="en" sz="1300">
                <a:solidFill>
                  <a:srgbClr val="000000"/>
                </a:solidFill>
                <a:uFill>
                  <a:noFill/>
                </a:uFill>
                <a:hlinkClick r:id="rId3">
                  <a:extLst>
                    <a:ext uri="{A12FA001-AC4F-418D-AE19-62706E023703}">
                      <ahyp:hlinkClr val="tx"/>
                    </a:ext>
                  </a:extLst>
                </a:hlinkClick>
              </a:rPr>
              <a:t>excessive and prolonged stress</a:t>
            </a:r>
            <a:r>
              <a:rPr lang="en" sz="1300">
                <a:solidFill>
                  <a:srgbClr val="000000"/>
                </a:solidFill>
              </a:rPr>
              <a:t>. It occurs when you feel overwhelmed, emotionally drained, and unable to meet constant demands. As the stress continues, you begin to lose the interest and motivation that led you to take on a certain role in the first place.</a:t>
            </a:r>
            <a:endParaRPr sz="1300">
              <a:solidFill>
                <a:srgbClr val="000000"/>
              </a:solidFill>
            </a:endParaRPr>
          </a:p>
          <a:p>
            <a:pPr indent="0" lvl="0" marL="0" rtl="0" algn="l">
              <a:lnSpc>
                <a:spcPct val="160000"/>
              </a:lnSpc>
              <a:spcBef>
                <a:spcPts val="1200"/>
              </a:spcBef>
              <a:spcAft>
                <a:spcPts val="0"/>
              </a:spcAft>
              <a:buNone/>
            </a:pPr>
            <a:r>
              <a:rPr lang="en" sz="1300">
                <a:solidFill>
                  <a:srgbClr val="000000"/>
                </a:solidFill>
              </a:rPr>
              <a:t>Burnout reduces productivity and saps your energy, leaving you feeling increasingly helpless, hopeless, cynical, and resentful. Eventually, you may feel like you have nothing more to give.</a:t>
            </a:r>
            <a:endParaRPr sz="1300">
              <a:solidFill>
                <a:srgbClr val="000000"/>
              </a:solidFill>
            </a:endParaRPr>
          </a:p>
          <a:p>
            <a:pPr indent="0" lvl="0" marL="0" rtl="0" algn="l">
              <a:spcBef>
                <a:spcPts val="1200"/>
              </a:spcBef>
              <a:spcAft>
                <a:spcPts val="0"/>
              </a:spcAft>
              <a:buClr>
                <a:schemeClr val="dk1"/>
              </a:buClr>
              <a:buSzPts val="1100"/>
              <a:buFont typeface="Arial"/>
              <a:buNone/>
            </a:pPr>
            <a:r>
              <a:t/>
            </a:r>
            <a:endParaRPr b="1" sz="1100"/>
          </a:p>
        </p:txBody>
      </p:sp>
      <p:sp>
        <p:nvSpPr>
          <p:cNvPr id="125" name="Google Shape;125;p28"/>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9"/>
          <p:cNvSpPr txBox="1"/>
          <p:nvPr>
            <p:ph type="title"/>
          </p:nvPr>
        </p:nvSpPr>
        <p:spPr>
          <a:xfrm>
            <a:off x="1092425" y="1058825"/>
            <a:ext cx="6959100" cy="337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Recognizing Signs of Burnout </a:t>
            </a:r>
            <a:endParaRPr/>
          </a:p>
        </p:txBody>
      </p:sp>
      <p:sp>
        <p:nvSpPr>
          <p:cNvPr id="131" name="Google Shape;131;p29"/>
          <p:cNvSpPr txBox="1"/>
          <p:nvPr>
            <p:ph idx="1" type="body"/>
          </p:nvPr>
        </p:nvSpPr>
        <p:spPr>
          <a:xfrm>
            <a:off x="1092425" y="1268600"/>
            <a:ext cx="3096300" cy="3148500"/>
          </a:xfrm>
          <a:prstGeom prst="rect">
            <a:avLst/>
          </a:prstGeom>
        </p:spPr>
        <p:txBody>
          <a:bodyPr anchorCtr="0" anchor="t" bIns="0" lIns="0" spcFirstLastPara="1" rIns="0" wrap="square" tIns="0">
            <a:noAutofit/>
          </a:bodyPr>
          <a:lstStyle/>
          <a:p>
            <a:pPr indent="-282575" lvl="0" marL="457200" rtl="0" algn="l">
              <a:lnSpc>
                <a:spcPct val="133000"/>
              </a:lnSpc>
              <a:spcBef>
                <a:spcPts val="2700"/>
              </a:spcBef>
              <a:spcAft>
                <a:spcPts val="0"/>
              </a:spcAft>
              <a:buClr>
                <a:srgbClr val="000000"/>
              </a:buClr>
              <a:buSzPts val="850"/>
              <a:buChar char="⋄"/>
            </a:pPr>
            <a:r>
              <a:rPr lang="en" sz="850">
                <a:solidFill>
                  <a:srgbClr val="000000"/>
                </a:solidFill>
              </a:rPr>
              <a:t>Having a negative and critical attitude at work.</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Having low energy, and little interest at work.</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Having trouble sleeping.</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Being absent from work a lot.</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Having feelings of emptiness.</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Experiencing physical complaints such as headaches, illness, or backache.</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Being irritated easily by team members or clients.</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Having thoughts that your work doesn't have meaning or make a difference.</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Pulling away emotionally from your colleagues or clients.</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Feeling that your work and contribution goes unrecognized.</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Blaming others for your mistakes.</a:t>
            </a:r>
            <a:endParaRPr sz="850">
              <a:solidFill>
                <a:srgbClr val="000000"/>
              </a:solidFill>
            </a:endParaRPr>
          </a:p>
          <a:p>
            <a:pPr indent="-282575" lvl="0" marL="457200" rtl="0" algn="l">
              <a:lnSpc>
                <a:spcPct val="133000"/>
              </a:lnSpc>
              <a:spcBef>
                <a:spcPts val="0"/>
              </a:spcBef>
              <a:spcAft>
                <a:spcPts val="0"/>
              </a:spcAft>
              <a:buClr>
                <a:srgbClr val="000000"/>
              </a:buClr>
              <a:buSzPts val="850"/>
              <a:buChar char="⋄"/>
            </a:pPr>
            <a:r>
              <a:rPr lang="en" sz="850">
                <a:solidFill>
                  <a:srgbClr val="000000"/>
                </a:solidFill>
              </a:rPr>
              <a:t>You're thinking of quitting work, or changing roles.</a:t>
            </a:r>
            <a:endParaRPr sz="900">
              <a:solidFill>
                <a:srgbClr val="000000"/>
              </a:solidFill>
            </a:endParaRPr>
          </a:p>
        </p:txBody>
      </p:sp>
      <p:sp>
        <p:nvSpPr>
          <p:cNvPr id="132" name="Google Shape;132;p29"/>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33" name="Google Shape;133;p29"/>
          <p:cNvPicPr preferRelativeResize="0"/>
          <p:nvPr/>
        </p:nvPicPr>
        <p:blipFill>
          <a:blip r:embed="rId3">
            <a:alphaModFix/>
          </a:blip>
          <a:stretch>
            <a:fillRect/>
          </a:stretch>
        </p:blipFill>
        <p:spPr>
          <a:xfrm>
            <a:off x="5112775" y="871963"/>
            <a:ext cx="2570975" cy="33995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0"/>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39" name="Google Shape;139;p30"/>
          <p:cNvSpPr txBox="1"/>
          <p:nvPr>
            <p:ph idx="4294967295" type="ctrTitle"/>
          </p:nvPr>
        </p:nvSpPr>
        <p:spPr>
          <a:xfrm>
            <a:off x="685800" y="510650"/>
            <a:ext cx="3924900" cy="453300"/>
          </a:xfrm>
          <a:prstGeom prst="rect">
            <a:avLst/>
          </a:prstGeom>
          <a:effectLst>
            <a:outerShdw blurRad="14288" rotWithShape="0" algn="bl" dir="7560000" dist="28575">
              <a:srgbClr val="351C75">
                <a:alpha val="27000"/>
              </a:srgbClr>
            </a:outerShdw>
          </a:effectLst>
        </p:spPr>
        <p:txBody>
          <a:bodyPr anchorCtr="0" anchor="b" bIns="0" lIns="0" spcFirstLastPara="1" rIns="0" wrap="square" tIns="0">
            <a:noAutofit/>
          </a:bodyPr>
          <a:lstStyle/>
          <a:p>
            <a:pPr indent="0" lvl="0" marL="0" rtl="0" algn="l">
              <a:lnSpc>
                <a:spcPct val="80000"/>
              </a:lnSpc>
              <a:spcBef>
                <a:spcPts val="0"/>
              </a:spcBef>
              <a:spcAft>
                <a:spcPts val="0"/>
              </a:spcAft>
              <a:buNone/>
            </a:pPr>
            <a:r>
              <a:rPr lang="en" sz="3000">
                <a:solidFill>
                  <a:schemeClr val="lt1"/>
                </a:solidFill>
              </a:rPr>
              <a:t>Dealing with Burnout</a:t>
            </a:r>
            <a:endParaRPr sz="3000">
              <a:solidFill>
                <a:schemeClr val="lt1"/>
              </a:solidFill>
            </a:endParaRPr>
          </a:p>
        </p:txBody>
      </p:sp>
      <p:sp>
        <p:nvSpPr>
          <p:cNvPr id="140" name="Google Shape;140;p30"/>
          <p:cNvSpPr txBox="1"/>
          <p:nvPr>
            <p:ph idx="4294967295" type="subTitle"/>
          </p:nvPr>
        </p:nvSpPr>
        <p:spPr>
          <a:xfrm>
            <a:off x="685800" y="1295750"/>
            <a:ext cx="3924900" cy="2693400"/>
          </a:xfrm>
          <a:prstGeom prst="rect">
            <a:avLst/>
          </a:prstGeom>
          <a:effectLst>
            <a:outerShdw blurRad="14288" rotWithShape="0" algn="bl" dir="7560000" dist="28575">
              <a:srgbClr val="351C75">
                <a:alpha val="27000"/>
              </a:srgbClr>
            </a:outerShdw>
          </a:effectLst>
        </p:spPr>
        <p:txBody>
          <a:bodyPr anchorCtr="0" anchor="t" bIns="0" lIns="0" spcFirstLastPara="1" rIns="0" wrap="square" tIns="0">
            <a:noAutofit/>
          </a:bodyPr>
          <a:lstStyle/>
          <a:p>
            <a:pPr indent="0" lvl="0" marL="0" rtl="0" algn="l">
              <a:lnSpc>
                <a:spcPct val="160000"/>
              </a:lnSpc>
              <a:spcBef>
                <a:spcPts val="0"/>
              </a:spcBef>
              <a:spcAft>
                <a:spcPts val="0"/>
              </a:spcAft>
              <a:buNone/>
            </a:pPr>
            <a:r>
              <a:rPr lang="en" sz="1300">
                <a:solidFill>
                  <a:srgbClr val="000000"/>
                </a:solidFill>
                <a:highlight>
                  <a:srgbClr val="FFFFFF"/>
                </a:highlight>
              </a:rPr>
              <a:t>Dealing with burnout requires the “Three R” approach:</a:t>
            </a:r>
            <a:endParaRPr sz="1300">
              <a:solidFill>
                <a:srgbClr val="000000"/>
              </a:solidFill>
              <a:highlight>
                <a:srgbClr val="FFFFFF"/>
              </a:highlight>
            </a:endParaRPr>
          </a:p>
          <a:p>
            <a:pPr indent="0" lvl="0" marL="0" rtl="0" algn="l">
              <a:lnSpc>
                <a:spcPct val="160000"/>
              </a:lnSpc>
              <a:spcBef>
                <a:spcPts val="1200"/>
              </a:spcBef>
              <a:spcAft>
                <a:spcPts val="0"/>
              </a:spcAft>
              <a:buNone/>
            </a:pPr>
            <a:r>
              <a:rPr b="1" lang="en" sz="1300">
                <a:solidFill>
                  <a:srgbClr val="000000"/>
                </a:solidFill>
                <a:highlight>
                  <a:srgbClr val="FFFFFF"/>
                </a:highlight>
              </a:rPr>
              <a:t>Recognize. </a:t>
            </a:r>
            <a:r>
              <a:rPr lang="en" sz="1300">
                <a:solidFill>
                  <a:srgbClr val="000000"/>
                </a:solidFill>
                <a:highlight>
                  <a:srgbClr val="FFFFFF"/>
                </a:highlight>
              </a:rPr>
              <a:t>Watch for the warning signs of burnout.</a:t>
            </a:r>
            <a:endParaRPr sz="1300">
              <a:solidFill>
                <a:srgbClr val="000000"/>
              </a:solidFill>
              <a:highlight>
                <a:srgbClr val="FFFFFF"/>
              </a:highlight>
            </a:endParaRPr>
          </a:p>
          <a:p>
            <a:pPr indent="0" lvl="0" marL="0" rtl="0" algn="l">
              <a:lnSpc>
                <a:spcPct val="160000"/>
              </a:lnSpc>
              <a:spcBef>
                <a:spcPts val="1200"/>
              </a:spcBef>
              <a:spcAft>
                <a:spcPts val="0"/>
              </a:spcAft>
              <a:buNone/>
            </a:pPr>
            <a:r>
              <a:rPr b="1" lang="en" sz="1300">
                <a:solidFill>
                  <a:srgbClr val="000000"/>
                </a:solidFill>
                <a:highlight>
                  <a:srgbClr val="FFFFFF"/>
                </a:highlight>
              </a:rPr>
              <a:t>Reverse. </a:t>
            </a:r>
            <a:r>
              <a:rPr lang="en" sz="1300">
                <a:solidFill>
                  <a:srgbClr val="000000"/>
                </a:solidFill>
                <a:highlight>
                  <a:srgbClr val="FFFFFF"/>
                </a:highlight>
              </a:rPr>
              <a:t>Undo the damage by seeking support and </a:t>
            </a:r>
            <a:r>
              <a:rPr lang="en" sz="1300">
                <a:solidFill>
                  <a:srgbClr val="000000"/>
                </a:solidFill>
                <a:highlight>
                  <a:srgbClr val="FFFFFF"/>
                </a:highlight>
                <a:uFill>
                  <a:noFill/>
                </a:uFill>
                <a:hlinkClick r:id="rId3">
                  <a:extLst>
                    <a:ext uri="{A12FA001-AC4F-418D-AE19-62706E023703}">
                      <ahyp:hlinkClr val="tx"/>
                    </a:ext>
                  </a:extLst>
                </a:hlinkClick>
              </a:rPr>
              <a:t>managing stress</a:t>
            </a:r>
            <a:r>
              <a:rPr lang="en" sz="1300">
                <a:solidFill>
                  <a:srgbClr val="000000"/>
                </a:solidFill>
                <a:highlight>
                  <a:srgbClr val="FFFFFF"/>
                </a:highlight>
              </a:rPr>
              <a:t>.</a:t>
            </a:r>
            <a:endParaRPr sz="1300">
              <a:solidFill>
                <a:srgbClr val="000000"/>
              </a:solidFill>
              <a:highlight>
                <a:srgbClr val="FFFFFF"/>
              </a:highlight>
            </a:endParaRPr>
          </a:p>
          <a:p>
            <a:pPr indent="0" lvl="0" marL="0" rtl="0" algn="l">
              <a:lnSpc>
                <a:spcPct val="160000"/>
              </a:lnSpc>
              <a:spcBef>
                <a:spcPts val="1200"/>
              </a:spcBef>
              <a:spcAft>
                <a:spcPts val="0"/>
              </a:spcAft>
              <a:buNone/>
            </a:pPr>
            <a:r>
              <a:rPr b="1" lang="en" sz="1300">
                <a:solidFill>
                  <a:srgbClr val="000000"/>
                </a:solidFill>
                <a:highlight>
                  <a:srgbClr val="FFFFFF"/>
                </a:highlight>
              </a:rPr>
              <a:t>Resilience. </a:t>
            </a:r>
            <a:r>
              <a:rPr lang="en" sz="1300">
                <a:solidFill>
                  <a:srgbClr val="000000"/>
                </a:solidFill>
                <a:highlight>
                  <a:srgbClr val="FFFFFF"/>
                </a:highlight>
                <a:uFill>
                  <a:noFill/>
                </a:uFill>
                <a:hlinkClick r:id="rId4">
                  <a:extLst>
                    <a:ext uri="{A12FA001-AC4F-418D-AE19-62706E023703}">
                      <ahyp:hlinkClr val="tx"/>
                    </a:ext>
                  </a:extLst>
                </a:hlinkClick>
              </a:rPr>
              <a:t>Build your resilience</a:t>
            </a:r>
            <a:r>
              <a:rPr lang="en" sz="1300">
                <a:solidFill>
                  <a:srgbClr val="000000"/>
                </a:solidFill>
                <a:highlight>
                  <a:srgbClr val="FFFFFF"/>
                </a:highlight>
              </a:rPr>
              <a:t> to stress by taking care of your physical and emotional health.</a:t>
            </a:r>
            <a:endParaRPr sz="1300">
              <a:solidFill>
                <a:srgbClr val="000000"/>
              </a:solidFill>
              <a:highlight>
                <a:srgbClr val="FFFFFF"/>
              </a:highlight>
            </a:endParaRPr>
          </a:p>
          <a:p>
            <a:pPr indent="0" lvl="0" marL="0" rtl="0" algn="l">
              <a:spcBef>
                <a:spcPts val="1200"/>
              </a:spcBef>
              <a:spcAft>
                <a:spcPts val="0"/>
              </a:spcAft>
              <a:buNone/>
            </a:pPr>
            <a:r>
              <a:t/>
            </a:r>
            <a:endParaRPr>
              <a:solidFill>
                <a:schemeClr val="lt1"/>
              </a:solidFill>
            </a:endParaRPr>
          </a:p>
        </p:txBody>
      </p:sp>
      <p:pic>
        <p:nvPicPr>
          <p:cNvPr id="141" name="Google Shape;141;p30"/>
          <p:cNvPicPr preferRelativeResize="0"/>
          <p:nvPr/>
        </p:nvPicPr>
        <p:blipFill>
          <a:blip r:embed="rId5">
            <a:alphaModFix/>
          </a:blip>
          <a:stretch>
            <a:fillRect/>
          </a:stretch>
        </p:blipFill>
        <p:spPr>
          <a:xfrm>
            <a:off x="4770525" y="1351300"/>
            <a:ext cx="4228498" cy="23760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1"/>
          <p:cNvSpPr txBox="1"/>
          <p:nvPr>
            <p:ph type="title"/>
          </p:nvPr>
        </p:nvSpPr>
        <p:spPr>
          <a:xfrm>
            <a:off x="1092425" y="1058825"/>
            <a:ext cx="6959100" cy="337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Dealing with Burnout Continued...</a:t>
            </a:r>
            <a:endParaRPr/>
          </a:p>
        </p:txBody>
      </p:sp>
      <p:sp>
        <p:nvSpPr>
          <p:cNvPr id="147" name="Google Shape;147;p31"/>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48" name="Google Shape;148;p31"/>
          <p:cNvSpPr txBox="1"/>
          <p:nvPr>
            <p:ph idx="4294967295" type="body"/>
          </p:nvPr>
        </p:nvSpPr>
        <p:spPr>
          <a:xfrm>
            <a:off x="1092425" y="1617525"/>
            <a:ext cx="3280800" cy="2617500"/>
          </a:xfrm>
          <a:prstGeom prst="rect">
            <a:avLst/>
          </a:prstGeom>
        </p:spPr>
        <p:txBody>
          <a:bodyPr anchorCtr="0" anchor="t" bIns="0" lIns="0" spcFirstLastPara="1" rIns="0" wrap="square" tIns="0">
            <a:noAutofit/>
          </a:bodyPr>
          <a:lstStyle/>
          <a:p>
            <a:pPr indent="-339725" lvl="0" marL="457200" rtl="0" algn="l">
              <a:lnSpc>
                <a:spcPct val="133000"/>
              </a:lnSpc>
              <a:spcBef>
                <a:spcPts val="2700"/>
              </a:spcBef>
              <a:spcAft>
                <a:spcPts val="0"/>
              </a:spcAft>
              <a:buClr>
                <a:srgbClr val="000000"/>
              </a:buClr>
              <a:buSzPts val="1750"/>
              <a:buChar char="⋄"/>
            </a:pPr>
            <a:r>
              <a:rPr lang="en" sz="1750">
                <a:solidFill>
                  <a:srgbClr val="000000"/>
                </a:solidFill>
              </a:rPr>
              <a:t>Normalize saying “no”</a:t>
            </a:r>
            <a:endParaRPr sz="1750">
              <a:solidFill>
                <a:srgbClr val="000000"/>
              </a:solidFill>
            </a:endParaRPr>
          </a:p>
          <a:p>
            <a:pPr indent="-339725" lvl="0" marL="457200" rtl="0" algn="l">
              <a:lnSpc>
                <a:spcPct val="133000"/>
              </a:lnSpc>
              <a:spcBef>
                <a:spcPts val="0"/>
              </a:spcBef>
              <a:spcAft>
                <a:spcPts val="0"/>
              </a:spcAft>
              <a:buClr>
                <a:srgbClr val="000000"/>
              </a:buClr>
              <a:buSzPts val="1750"/>
              <a:buChar char="⋄"/>
            </a:pPr>
            <a:r>
              <a:rPr lang="en" sz="1750">
                <a:solidFill>
                  <a:srgbClr val="000000"/>
                </a:solidFill>
              </a:rPr>
              <a:t>Make time for yourself</a:t>
            </a:r>
            <a:endParaRPr sz="1750">
              <a:solidFill>
                <a:srgbClr val="000000"/>
              </a:solidFill>
            </a:endParaRPr>
          </a:p>
          <a:p>
            <a:pPr indent="-339725" lvl="0" marL="457200" rtl="0" algn="l">
              <a:lnSpc>
                <a:spcPct val="133000"/>
              </a:lnSpc>
              <a:spcBef>
                <a:spcPts val="0"/>
              </a:spcBef>
              <a:spcAft>
                <a:spcPts val="0"/>
              </a:spcAft>
              <a:buClr>
                <a:srgbClr val="000000"/>
              </a:buClr>
              <a:buSzPts val="1750"/>
              <a:buChar char="⋄"/>
            </a:pPr>
            <a:r>
              <a:rPr lang="en" sz="1750">
                <a:solidFill>
                  <a:srgbClr val="000000"/>
                </a:solidFill>
              </a:rPr>
              <a:t>Allow yourself to heal</a:t>
            </a:r>
            <a:endParaRPr sz="1750">
              <a:solidFill>
                <a:srgbClr val="000000"/>
              </a:solidFill>
            </a:endParaRPr>
          </a:p>
          <a:p>
            <a:pPr indent="-339725" lvl="0" marL="457200" rtl="0" algn="l">
              <a:lnSpc>
                <a:spcPct val="133000"/>
              </a:lnSpc>
              <a:spcBef>
                <a:spcPts val="0"/>
              </a:spcBef>
              <a:spcAft>
                <a:spcPts val="0"/>
              </a:spcAft>
              <a:buClr>
                <a:srgbClr val="000000"/>
              </a:buClr>
              <a:buSzPts val="1750"/>
              <a:buChar char="⋄"/>
            </a:pPr>
            <a:r>
              <a:rPr lang="en" sz="1750">
                <a:solidFill>
                  <a:srgbClr val="000000"/>
                </a:solidFill>
              </a:rPr>
              <a:t>Remember that you are one person</a:t>
            </a:r>
            <a:endParaRPr sz="1750">
              <a:solidFill>
                <a:srgbClr val="000000"/>
              </a:solidFill>
            </a:endParaRPr>
          </a:p>
        </p:txBody>
      </p:sp>
      <p:pic>
        <p:nvPicPr>
          <p:cNvPr id="149" name="Google Shape;149;p31"/>
          <p:cNvPicPr preferRelativeResize="0"/>
          <p:nvPr/>
        </p:nvPicPr>
        <p:blipFill>
          <a:blip r:embed="rId3">
            <a:alphaModFix/>
          </a:blip>
          <a:stretch>
            <a:fillRect/>
          </a:stretch>
        </p:blipFill>
        <p:spPr>
          <a:xfrm>
            <a:off x="5165703" y="1338250"/>
            <a:ext cx="2461775" cy="2467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2"/>
          <p:cNvSpPr txBox="1"/>
          <p:nvPr>
            <p:ph idx="4294967295" type="ctrTitle"/>
          </p:nvPr>
        </p:nvSpPr>
        <p:spPr>
          <a:xfrm>
            <a:off x="685800" y="86350"/>
            <a:ext cx="7772400" cy="894900"/>
          </a:xfrm>
          <a:prstGeom prst="rect">
            <a:avLst/>
          </a:prstGeom>
          <a:effectLst>
            <a:outerShdw blurRad="14288" rotWithShape="0" algn="bl" dir="7560000" dist="28575">
              <a:srgbClr val="351C75">
                <a:alpha val="23000"/>
              </a:srgbClr>
            </a:outerShdw>
          </a:effectLst>
        </p:spPr>
        <p:txBody>
          <a:bodyPr anchorCtr="0" anchor="b" bIns="0" lIns="0" spcFirstLastPara="1" rIns="0" wrap="square" tIns="0">
            <a:noAutofit/>
          </a:bodyPr>
          <a:lstStyle/>
          <a:p>
            <a:pPr indent="0" lvl="0" marL="0" rtl="0" algn="ctr">
              <a:spcBef>
                <a:spcPts val="0"/>
              </a:spcBef>
              <a:spcAft>
                <a:spcPts val="0"/>
              </a:spcAft>
              <a:buNone/>
            </a:pPr>
            <a:r>
              <a:rPr lang="en" sz="4000">
                <a:solidFill>
                  <a:schemeClr val="lt1"/>
                </a:solidFill>
              </a:rPr>
              <a:t>Positive Affirmations</a:t>
            </a:r>
            <a:endParaRPr sz="4000">
              <a:solidFill>
                <a:schemeClr val="lt1"/>
              </a:solidFill>
            </a:endParaRPr>
          </a:p>
        </p:txBody>
      </p:sp>
      <p:sp>
        <p:nvSpPr>
          <p:cNvPr id="155" name="Google Shape;155;p32"/>
          <p:cNvSpPr txBox="1"/>
          <p:nvPr>
            <p:ph idx="12" type="sldNum"/>
          </p:nvPr>
        </p:nvSpPr>
        <p:spPr>
          <a:xfrm>
            <a:off x="4297650" y="4417099"/>
            <a:ext cx="548700" cy="726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56" name="Google Shape;156;p32"/>
          <p:cNvPicPr preferRelativeResize="0"/>
          <p:nvPr/>
        </p:nvPicPr>
        <p:blipFill rotWithShape="1">
          <a:blip r:embed="rId3">
            <a:alphaModFix/>
          </a:blip>
          <a:srcRect b="9198" l="0" r="0" t="25706"/>
          <a:stretch/>
        </p:blipFill>
        <p:spPr>
          <a:xfrm>
            <a:off x="2799176" y="1099650"/>
            <a:ext cx="3545626" cy="346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3"/>
          <p:cNvSpPr txBox="1"/>
          <p:nvPr>
            <p:ph type="ctrTitle"/>
          </p:nvPr>
        </p:nvSpPr>
        <p:spPr>
          <a:xfrm>
            <a:off x="1489200" y="1991850"/>
            <a:ext cx="61656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rin template">
  <a:themeElements>
    <a:clrScheme name="Custom 347">
      <a:dk1>
        <a:srgbClr val="5F5958"/>
      </a:dk1>
      <a:lt1>
        <a:srgbClr val="FFFFFF"/>
      </a:lt1>
      <a:dk2>
        <a:srgbClr val="302A2A"/>
      </a:dk2>
      <a:lt2>
        <a:srgbClr val="CCCCCC"/>
      </a:lt2>
      <a:accent1>
        <a:srgbClr val="C96951"/>
      </a:accent1>
      <a:accent2>
        <a:srgbClr val="E39174"/>
      </a:accent2>
      <a:accent3>
        <a:srgbClr val="60919C"/>
      </a:accent3>
      <a:accent4>
        <a:srgbClr val="8DB4BD"/>
      </a:accent4>
      <a:accent5>
        <a:srgbClr val="BD8763"/>
      </a:accent5>
      <a:accent6>
        <a:srgbClr val="E6BC9E"/>
      </a:accent6>
      <a:hlink>
        <a:srgbClr val="5F595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